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  <p:sldMasterId id="2147483701" r:id="rId3"/>
    <p:sldMasterId id="2147483702" r:id="rId4"/>
  </p:sldMasterIdLst>
  <p:notesMasterIdLst>
    <p:notesMasterId r:id="rId32"/>
  </p:notesMasterIdLst>
  <p:sldIdLst>
    <p:sldId id="302" r:id="rId5"/>
    <p:sldId id="263" r:id="rId6"/>
    <p:sldId id="262" r:id="rId7"/>
    <p:sldId id="257" r:id="rId8"/>
    <p:sldId id="258" r:id="rId9"/>
    <p:sldId id="298" r:id="rId10"/>
    <p:sldId id="344" r:id="rId11"/>
    <p:sldId id="271" r:id="rId12"/>
    <p:sldId id="315" r:id="rId13"/>
    <p:sldId id="314" r:id="rId14"/>
    <p:sldId id="278" r:id="rId15"/>
    <p:sldId id="261" r:id="rId16"/>
    <p:sldId id="318" r:id="rId17"/>
    <p:sldId id="266" r:id="rId18"/>
    <p:sldId id="313" r:id="rId19"/>
    <p:sldId id="324" r:id="rId20"/>
    <p:sldId id="280" r:id="rId21"/>
    <p:sldId id="311" r:id="rId22"/>
    <p:sldId id="287" r:id="rId23"/>
    <p:sldId id="319" r:id="rId24"/>
    <p:sldId id="322" r:id="rId25"/>
    <p:sldId id="323" r:id="rId26"/>
    <p:sldId id="312" r:id="rId27"/>
    <p:sldId id="300" r:id="rId28"/>
    <p:sldId id="316" r:id="rId29"/>
    <p:sldId id="317" r:id="rId30"/>
    <p:sldId id="303" r:id="rId31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1D3"/>
    <a:srgbClr val="252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A0E86C-944E-4FE7-92D4-F99783D4E01F}">
  <a:tblStyle styleId="{B3A0E86C-944E-4FE7-92D4-F99783D4E01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AEE"/>
          </a:solidFill>
        </a:fill>
      </a:tcStyle>
    </a:wholeTbl>
    <a:band1H>
      <a:tcTxStyle/>
      <a:tcStyle>
        <a:tcBdr/>
        <a:fill>
          <a:solidFill>
            <a:srgbClr val="CBD2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2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65d79d711d_2_1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g265d79d711d_2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5d79d711d_2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65d79d711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65d79d711d_2_8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265d79d711d_2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205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5d79d711d_2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65d79d711d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65d79d711d_2_1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g265d79d711d_2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008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5d79d711d_2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65d79d711d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91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65d79d711d_2_6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65d79d711d_2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65d79d711d_2_6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65d79d711d_2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283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65d79d711d_2_8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265d79d711d_2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65d79d711d_2_8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265d79d711d_2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16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65d79d711d_2_8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265d79d711d_2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55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5d79d711d_2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65d79d711d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65d79d711d_2_8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265d79d711d_2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778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65d79d711d_2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65d79d711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913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265d79d711d_2_1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g265d79d711d_2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65d79d711d_2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65d79d711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1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65d79d711d_2_8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265d79d711d_2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195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265d79d711d_2_1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g265d79d711d_2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5d79d711d_2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65d79d711d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5d79d711d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65d79d711d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5d79d711d_4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65d79d711d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65d79d711d_2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65d79d711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265d79d711d_2_1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g265d79d711d_2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8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65d79d711d_2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65d79d711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622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65d79d711d_2_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65d79d711d_2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s slide layout">
  <p:cSld name="11_Contents slide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601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2" y="0"/>
            <a:ext cx="9144002" cy="266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3825635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6360319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875" y="246573"/>
            <a:ext cx="7527851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718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B Garamond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3" name="Google Shape;153;p45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5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5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6"/>
          <p:cNvSpPr txBox="1">
            <a:spLocks noGrp="1"/>
          </p:cNvSpPr>
          <p:nvPr>
            <p:ph type="title"/>
          </p:nvPr>
        </p:nvSpPr>
        <p:spPr>
          <a:xfrm>
            <a:off x="344021" y="274320"/>
            <a:ext cx="817132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6"/>
          <p:cNvSpPr txBox="1">
            <a:spLocks noGrp="1"/>
          </p:cNvSpPr>
          <p:nvPr>
            <p:ph type="body" idx="1"/>
          </p:nvPr>
        </p:nvSpPr>
        <p:spPr>
          <a:xfrm>
            <a:off x="344021" y="1462088"/>
            <a:ext cx="8455959" cy="314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6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6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6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B Garamond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47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7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7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 txBox="1">
            <a:spLocks noGrp="1"/>
          </p:cNvSpPr>
          <p:nvPr>
            <p:ph type="title"/>
          </p:nvPr>
        </p:nvSpPr>
        <p:spPr>
          <a:xfrm>
            <a:off x="344021" y="274320"/>
            <a:ext cx="817132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body" idx="1"/>
          </p:nvPr>
        </p:nvSpPr>
        <p:spPr>
          <a:xfrm>
            <a:off x="344021" y="1369219"/>
            <a:ext cx="417083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body" idx="2"/>
          </p:nvPr>
        </p:nvSpPr>
        <p:spPr>
          <a:xfrm>
            <a:off x="4629149" y="1369219"/>
            <a:ext cx="417082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48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8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8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 txBox="1">
            <a:spLocks noGrp="1"/>
          </p:cNvSpPr>
          <p:nvPr>
            <p:ph type="title"/>
          </p:nvPr>
        </p:nvSpPr>
        <p:spPr>
          <a:xfrm>
            <a:off x="344021" y="273844"/>
            <a:ext cx="845595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9"/>
          <p:cNvSpPr txBox="1">
            <a:spLocks noGrp="1"/>
          </p:cNvSpPr>
          <p:nvPr>
            <p:ph type="body" idx="1"/>
          </p:nvPr>
        </p:nvSpPr>
        <p:spPr>
          <a:xfrm>
            <a:off x="348942" y="1314450"/>
            <a:ext cx="4149239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0" i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8" name="Google Shape;178;p49"/>
          <p:cNvSpPr txBox="1">
            <a:spLocks noGrp="1"/>
          </p:cNvSpPr>
          <p:nvPr>
            <p:ph type="body" idx="2"/>
          </p:nvPr>
        </p:nvSpPr>
        <p:spPr>
          <a:xfrm>
            <a:off x="348942" y="2000249"/>
            <a:ext cx="4149239" cy="264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9"/>
          <p:cNvSpPr txBox="1">
            <a:spLocks noGrp="1"/>
          </p:cNvSpPr>
          <p:nvPr>
            <p:ph type="body" idx="3"/>
          </p:nvPr>
        </p:nvSpPr>
        <p:spPr>
          <a:xfrm>
            <a:off x="4629150" y="1314450"/>
            <a:ext cx="417083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0" i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body" idx="4"/>
          </p:nvPr>
        </p:nvSpPr>
        <p:spPr>
          <a:xfrm>
            <a:off x="4629150" y="2000249"/>
            <a:ext cx="4170830" cy="264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9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9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9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0"/>
          <p:cNvSpPr txBox="1">
            <a:spLocks noGrp="1"/>
          </p:cNvSpPr>
          <p:nvPr>
            <p:ph type="title"/>
          </p:nvPr>
        </p:nvSpPr>
        <p:spPr>
          <a:xfrm>
            <a:off x="344021" y="274320"/>
            <a:ext cx="845595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0"/>
          <p:cNvSpPr txBox="1">
            <a:spLocks noGrp="1"/>
          </p:cNvSpPr>
          <p:nvPr>
            <p:ph type="dt" idx="10"/>
          </p:nvPr>
        </p:nvSpPr>
        <p:spPr>
          <a:xfrm>
            <a:off x="344020" y="4812506"/>
            <a:ext cx="219128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0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0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1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1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1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619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2pPr>
            <a:lvl3pPr marL="1371600" lvl="2" indent="-3429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4pPr>
            <a:lvl5pPr marL="2286000" lvl="4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6" name="Google Shape;196;p5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7" name="Google Shape;197;p52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2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2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5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04" name="Google Shape;204;p53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3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3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>
            <a:spLocks noGrp="1"/>
          </p:cNvSpPr>
          <p:nvPr>
            <p:ph type="title"/>
          </p:nvPr>
        </p:nvSpPr>
        <p:spPr>
          <a:xfrm>
            <a:off x="344021" y="319088"/>
            <a:ext cx="845595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4"/>
          <p:cNvSpPr txBox="1">
            <a:spLocks noGrp="1"/>
          </p:cNvSpPr>
          <p:nvPr>
            <p:ph type="body" idx="1"/>
          </p:nvPr>
        </p:nvSpPr>
        <p:spPr>
          <a:xfrm rot="5400000">
            <a:off x="2998589" y="-1192481"/>
            <a:ext cx="3146822" cy="845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54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4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4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5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5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5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>
            <a:spLocks noGrp="1"/>
          </p:cNvSpPr>
          <p:nvPr>
            <p:ph type="pic" idx="2"/>
          </p:nvPr>
        </p:nvSpPr>
        <p:spPr>
          <a:xfrm>
            <a:off x="676716" y="1548369"/>
            <a:ext cx="2216708" cy="2814942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lt1">
                <a:alpha val="5882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S LAYOUT_23">
  <p:cSld name="IMAGE AND CONTENTS LAYOUT_2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/>
          <p:nvPr/>
        </p:nvSpPr>
        <p:spPr>
          <a:xfrm>
            <a:off x="-2" y="-1"/>
            <a:ext cx="9144002" cy="266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0"/>
          <p:cNvSpPr>
            <a:spLocks noGrp="1"/>
          </p:cNvSpPr>
          <p:nvPr>
            <p:ph type="pic" idx="2"/>
          </p:nvPr>
        </p:nvSpPr>
        <p:spPr>
          <a:xfrm>
            <a:off x="3825635" y="1451030"/>
            <a:ext cx="2248104" cy="30803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" name="Google Shape;97;p30"/>
          <p:cNvSpPr>
            <a:spLocks noGrp="1"/>
          </p:cNvSpPr>
          <p:nvPr>
            <p:ph type="pic" idx="3"/>
          </p:nvPr>
        </p:nvSpPr>
        <p:spPr>
          <a:xfrm>
            <a:off x="6360319" y="1451030"/>
            <a:ext cx="2248104" cy="30803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8" name="Google Shape;98;p30"/>
          <p:cNvSpPr txBox="1">
            <a:spLocks noGrp="1"/>
          </p:cNvSpPr>
          <p:nvPr>
            <p:ph type="body" idx="1"/>
          </p:nvPr>
        </p:nvSpPr>
        <p:spPr>
          <a:xfrm>
            <a:off x="350875" y="246573"/>
            <a:ext cx="7527851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 slide layout">
  <p:cSld name="9_Image slide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>
            <a:spLocks noGrp="1"/>
          </p:cNvSpPr>
          <p:nvPr>
            <p:ph type="pic" idx="2"/>
          </p:nvPr>
        </p:nvSpPr>
        <p:spPr>
          <a:xfrm>
            <a:off x="3056207" y="336665"/>
            <a:ext cx="2118855" cy="21188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32"/>
          <p:cNvSpPr>
            <a:spLocks noGrp="1"/>
          </p:cNvSpPr>
          <p:nvPr>
            <p:ph type="pic" idx="3"/>
          </p:nvPr>
        </p:nvSpPr>
        <p:spPr>
          <a:xfrm>
            <a:off x="4240307" y="1507047"/>
            <a:ext cx="2118855" cy="21188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32"/>
          <p:cNvSpPr>
            <a:spLocks noGrp="1"/>
          </p:cNvSpPr>
          <p:nvPr>
            <p:ph type="pic" idx="4"/>
          </p:nvPr>
        </p:nvSpPr>
        <p:spPr>
          <a:xfrm>
            <a:off x="5424407" y="336665"/>
            <a:ext cx="2118855" cy="21188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4" name="Google Shape;104;p32"/>
          <p:cNvSpPr>
            <a:spLocks noGrp="1"/>
          </p:cNvSpPr>
          <p:nvPr>
            <p:ph type="pic" idx="5"/>
          </p:nvPr>
        </p:nvSpPr>
        <p:spPr>
          <a:xfrm>
            <a:off x="5404724" y="2677430"/>
            <a:ext cx="2118855" cy="21188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32"/>
          <p:cNvSpPr>
            <a:spLocks noGrp="1"/>
          </p:cNvSpPr>
          <p:nvPr>
            <p:ph type="pic" idx="6"/>
          </p:nvPr>
        </p:nvSpPr>
        <p:spPr>
          <a:xfrm>
            <a:off x="6577526" y="10551"/>
            <a:ext cx="2566474" cy="513294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8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7" r:id="rId3"/>
    <p:sldLayoutId id="2147483669" r:id="rId4"/>
    <p:sldLayoutId id="2147483673" r:id="rId5"/>
    <p:sldLayoutId id="2147483675" r:id="rId6"/>
    <p:sldLayoutId id="2147483681" r:id="rId7"/>
    <p:sldLayoutId id="2147483684" r:id="rId8"/>
    <p:sldLayoutId id="2147483685" r:id="rId9"/>
    <p:sldLayoutId id="2147483686" r:id="rId10"/>
    <p:sldLayoutId id="2147483703" r:id="rId11"/>
    <p:sldLayoutId id="214748370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4"/>
          <p:cNvSpPr/>
          <p:nvPr/>
        </p:nvSpPr>
        <p:spPr>
          <a:xfrm>
            <a:off x="0" y="0"/>
            <a:ext cx="9144000" cy="5143503"/>
          </a:xfrm>
          <a:prstGeom prst="rect">
            <a:avLst/>
          </a:prstGeom>
          <a:solidFill>
            <a:srgbClr val="D3CAC8">
              <a:alpha val="6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4" name="Google Shape;144;p44"/>
          <p:cNvSpPr txBox="1">
            <a:spLocks noGrp="1"/>
          </p:cNvSpPr>
          <p:nvPr>
            <p:ph type="title"/>
          </p:nvPr>
        </p:nvSpPr>
        <p:spPr>
          <a:xfrm>
            <a:off x="344021" y="319088"/>
            <a:ext cx="845595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B Garamond"/>
              <a:buNone/>
              <a:defRPr sz="33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1"/>
          </p:nvPr>
        </p:nvSpPr>
        <p:spPr>
          <a:xfrm>
            <a:off x="344021" y="1462088"/>
            <a:ext cx="8455959" cy="314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dt" idx="10"/>
          </p:nvPr>
        </p:nvSpPr>
        <p:spPr>
          <a:xfrm>
            <a:off x="344021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ftr" idx="11"/>
          </p:nvPr>
        </p:nvSpPr>
        <p:spPr>
          <a:xfrm>
            <a:off x="3028950" y="481250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8" name="Google Shape;148;p44"/>
          <p:cNvSpPr txBox="1">
            <a:spLocks noGrp="1"/>
          </p:cNvSpPr>
          <p:nvPr>
            <p:ph type="sldNum" idx="12"/>
          </p:nvPr>
        </p:nvSpPr>
        <p:spPr>
          <a:xfrm>
            <a:off x="6742580" y="48125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44" descr="A picture containing sitting&#10;&#10;Description automatically generated"/>
          <p:cNvPicPr preferRelativeResize="0"/>
          <p:nvPr/>
        </p:nvPicPr>
        <p:blipFill rotWithShape="1">
          <a:blip r:embed="rId13">
            <a:alphaModFix amt="10000"/>
          </a:blip>
          <a:srcRect/>
          <a:stretch/>
        </p:blipFill>
        <p:spPr>
          <a:xfrm>
            <a:off x="6400800" y="0"/>
            <a:ext cx="2740959" cy="34315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eg"/><Relationship Id="rId5" Type="http://schemas.openxmlformats.org/officeDocument/2006/relationships/image" Target="../media/image32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eg"/><Relationship Id="rId5" Type="http://schemas.openxmlformats.org/officeDocument/2006/relationships/image" Target="../media/image32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eg"/><Relationship Id="rId5" Type="http://schemas.openxmlformats.org/officeDocument/2006/relationships/image" Target="../media/image32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eg"/><Relationship Id="rId5" Type="http://schemas.openxmlformats.org/officeDocument/2006/relationships/image" Target="../media/image32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4;p59">
            <a:extLst>
              <a:ext uri="{FF2B5EF4-FFF2-40B4-BE49-F238E27FC236}">
                <a16:creationId xmlns:a16="http://schemas.microsoft.com/office/drawing/2014/main" id="{30B6EC21-507C-945D-E310-ABCA52540950}"/>
              </a:ext>
            </a:extLst>
          </p:cNvPr>
          <p:cNvSpPr txBox="1"/>
          <p:nvPr/>
        </p:nvSpPr>
        <p:spPr>
          <a:xfrm>
            <a:off x="4971899" y="3983291"/>
            <a:ext cx="3446813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Guided By :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(Dr.) Dipali Kasat </a:t>
            </a:r>
            <a:endParaRPr sz="21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658E4-74FF-B6BF-BD65-64E9ABDC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134" y="1653161"/>
            <a:ext cx="3169732" cy="1034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C345F8-156D-6E01-D844-E6AA4F4A7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65" y="-22355"/>
            <a:ext cx="3349470" cy="1538022"/>
          </a:xfrm>
          <a:prstGeom prst="rect">
            <a:avLst/>
          </a:prstGeom>
        </p:spPr>
      </p:pic>
      <p:sp>
        <p:nvSpPr>
          <p:cNvPr id="2" name="Google Shape;253;p59">
            <a:extLst>
              <a:ext uri="{FF2B5EF4-FFF2-40B4-BE49-F238E27FC236}">
                <a16:creationId xmlns:a16="http://schemas.microsoft.com/office/drawing/2014/main" id="{2DAB7A18-C547-141E-A2BC-604DEC32335C}"/>
              </a:ext>
            </a:extLst>
          </p:cNvPr>
          <p:cNvSpPr txBox="1"/>
          <p:nvPr/>
        </p:nvSpPr>
        <p:spPr>
          <a:xfrm>
            <a:off x="133167" y="2871624"/>
            <a:ext cx="9143999" cy="70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i="0" u="none" strike="noStrike" cap="none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Cryptocurrency</a:t>
            </a:r>
            <a:r>
              <a:rPr lang="en" sz="4100" b="1" i="0" u="none" strike="noStrike" cap="none" dirty="0">
                <a:solidFill>
                  <a:srgbClr val="FFFFFF"/>
                </a:solidFill>
                <a:highlight>
                  <a:srgbClr val="25267F"/>
                </a:highlight>
                <a:latin typeface="Calibri"/>
                <a:ea typeface="Calibri"/>
                <a:cs typeface="Calibri"/>
                <a:sym typeface="Calibri"/>
              </a:rPr>
              <a:t> Investigation</a:t>
            </a:r>
            <a:r>
              <a:rPr lang="en" sz="3600" b="0" i="0" u="none" strike="noStrike" cap="none" dirty="0">
                <a:solidFill>
                  <a:srgbClr val="FFFFFF"/>
                </a:solidFill>
                <a:highlight>
                  <a:srgbClr val="008000"/>
                </a:highlight>
                <a:latin typeface="Calibri"/>
                <a:ea typeface="Calibri"/>
                <a:cs typeface="Calibri"/>
                <a:sym typeface="Calibri"/>
              </a:rPr>
              <a:t> </a:t>
            </a:r>
            <a:endParaRPr sz="4100" b="0" i="0" u="none" strike="noStrike" cap="none" dirty="0">
              <a:solidFill>
                <a:schemeClr val="lt1"/>
              </a:solidFill>
              <a:highlight>
                <a:srgbClr val="008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E81B3-C55D-9474-1395-3D2A8FA621B1}"/>
              </a:ext>
            </a:extLst>
          </p:cNvPr>
          <p:cNvSpPr txBox="1"/>
          <p:nvPr/>
        </p:nvSpPr>
        <p:spPr>
          <a:xfrm>
            <a:off x="3435658" y="2013621"/>
            <a:ext cx="5805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4" name="Google Shape;1819;p107">
            <a:extLst>
              <a:ext uri="{FF2B5EF4-FFF2-40B4-BE49-F238E27FC236}">
                <a16:creationId xmlns:a16="http://schemas.microsoft.com/office/drawing/2014/main" id="{C57E1293-4471-8995-962A-0115DEB6E1B2}"/>
              </a:ext>
            </a:extLst>
          </p:cNvPr>
          <p:cNvSpPr/>
          <p:nvPr/>
        </p:nvSpPr>
        <p:spPr>
          <a:xfrm>
            <a:off x="5195961" y="2571750"/>
            <a:ext cx="707690" cy="641966"/>
          </a:xfrm>
          <a:custGeom>
            <a:avLst/>
            <a:gdLst/>
            <a:ahLst/>
            <a:cxnLst/>
            <a:rect l="l" t="t" r="r" b="b"/>
            <a:pathLst>
              <a:path w="3225370" h="3229762" extrusionOk="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86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8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en" dirty="0"/>
              <a:t>Solution Flow</a:t>
            </a:r>
            <a:endParaRPr dirty="0"/>
          </a:p>
        </p:txBody>
      </p:sp>
      <p:grpSp>
        <p:nvGrpSpPr>
          <p:cNvPr id="705" name="Google Shape;705;p78"/>
          <p:cNvGrpSpPr/>
          <p:nvPr/>
        </p:nvGrpSpPr>
        <p:grpSpPr>
          <a:xfrm>
            <a:off x="3831652" y="1215697"/>
            <a:ext cx="2711066" cy="3673171"/>
            <a:chOff x="323529" y="1332374"/>
            <a:chExt cx="2592287" cy="3813144"/>
          </a:xfrm>
        </p:grpSpPr>
        <p:grpSp>
          <p:nvGrpSpPr>
            <p:cNvPr id="706" name="Google Shape;706;p78"/>
            <p:cNvGrpSpPr/>
            <p:nvPr/>
          </p:nvGrpSpPr>
          <p:grpSpPr>
            <a:xfrm>
              <a:off x="323529" y="4227934"/>
              <a:ext cx="2592287" cy="917584"/>
              <a:chOff x="323529" y="4227934"/>
              <a:chExt cx="2592287" cy="917584"/>
            </a:xfrm>
          </p:grpSpPr>
          <p:sp>
            <p:nvSpPr>
              <p:cNvPr id="707" name="Google Shape;707;p78"/>
              <p:cNvSpPr/>
              <p:nvPr/>
            </p:nvSpPr>
            <p:spPr>
              <a:xfrm rot="358729">
                <a:off x="348360" y="4422214"/>
                <a:ext cx="2379133" cy="601033"/>
              </a:xfrm>
              <a:custGeom>
                <a:avLst/>
                <a:gdLst/>
                <a:ahLst/>
                <a:cxnLst/>
                <a:rect l="l" t="t" r="r" b="b"/>
                <a:pathLst>
                  <a:path w="1908260" h="601033" extrusionOk="0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78"/>
              <p:cNvSpPr/>
              <p:nvPr/>
            </p:nvSpPr>
            <p:spPr>
              <a:xfrm rot="358729">
                <a:off x="809437" y="4335070"/>
                <a:ext cx="2084621" cy="526631"/>
              </a:xfrm>
              <a:custGeom>
                <a:avLst/>
                <a:gdLst/>
                <a:ahLst/>
                <a:cxnLst/>
                <a:rect l="l" t="t" r="r" b="b"/>
                <a:pathLst>
                  <a:path w="1908260" h="601033" extrusionOk="0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9" name="Google Shape;709;p78"/>
            <p:cNvGrpSpPr/>
            <p:nvPr/>
          </p:nvGrpSpPr>
          <p:grpSpPr>
            <a:xfrm>
              <a:off x="933500" y="1332374"/>
              <a:ext cx="1262236" cy="3479244"/>
              <a:chOff x="1619672" y="1332374"/>
              <a:chExt cx="1262236" cy="3479244"/>
            </a:xfrm>
          </p:grpSpPr>
          <p:sp>
            <p:nvSpPr>
              <p:cNvPr id="710" name="Google Shape;710;p78"/>
              <p:cNvSpPr/>
              <p:nvPr/>
            </p:nvSpPr>
            <p:spPr>
              <a:xfrm>
                <a:off x="1691680" y="3947522"/>
                <a:ext cx="864096" cy="8640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100" b="1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 sz="41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78"/>
              <p:cNvSpPr/>
              <p:nvPr/>
            </p:nvSpPr>
            <p:spPr>
              <a:xfrm>
                <a:off x="2017812" y="3077696"/>
                <a:ext cx="864096" cy="8640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1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 sz="4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78"/>
              <p:cNvSpPr/>
              <p:nvPr/>
            </p:nvSpPr>
            <p:spPr>
              <a:xfrm>
                <a:off x="1979712" y="1332374"/>
                <a:ext cx="864096" cy="8640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100" b="1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 sz="41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78"/>
              <p:cNvSpPr/>
              <p:nvPr/>
            </p:nvSpPr>
            <p:spPr>
              <a:xfrm>
                <a:off x="1619672" y="2211710"/>
                <a:ext cx="864096" cy="86409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1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 sz="4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4" name="Google Shape;714;p78"/>
          <p:cNvGrpSpPr/>
          <p:nvPr/>
        </p:nvGrpSpPr>
        <p:grpSpPr>
          <a:xfrm>
            <a:off x="6432934" y="1539900"/>
            <a:ext cx="2711066" cy="464505"/>
            <a:chOff x="6211235" y="1628800"/>
            <a:chExt cx="2609237" cy="619340"/>
          </a:xfrm>
        </p:grpSpPr>
        <p:sp>
          <p:nvSpPr>
            <p:cNvPr id="715" name="Google Shape;715;p78"/>
            <p:cNvSpPr txBox="1"/>
            <p:nvPr/>
          </p:nvSpPr>
          <p:spPr>
            <a:xfrm>
              <a:off x="6214186" y="1628800"/>
              <a:ext cx="260628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3F3F3F"/>
                  </a:solidFill>
                </a:rPr>
                <a:t>Visual Flow</a:t>
              </a:r>
              <a:endParaRPr sz="1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8"/>
            <p:cNvSpPr txBox="1"/>
            <p:nvPr/>
          </p:nvSpPr>
          <p:spPr>
            <a:xfrm>
              <a:off x="6211235" y="1971181"/>
              <a:ext cx="260923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78"/>
          <p:cNvSpPr txBox="1"/>
          <p:nvPr/>
        </p:nvSpPr>
        <p:spPr>
          <a:xfrm>
            <a:off x="2390627" y="2318239"/>
            <a:ext cx="271106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Hash Input</a:t>
            </a:r>
            <a:endParaRPr sz="1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78"/>
          <p:cNvGrpSpPr/>
          <p:nvPr/>
        </p:nvGrpSpPr>
        <p:grpSpPr>
          <a:xfrm>
            <a:off x="5297952" y="3139095"/>
            <a:ext cx="3669071" cy="613107"/>
            <a:chOff x="194751" y="2849677"/>
            <a:chExt cx="3531258" cy="817475"/>
          </a:xfrm>
        </p:grpSpPr>
        <p:sp>
          <p:nvSpPr>
            <p:cNvPr id="721" name="Google Shape;721;p78"/>
            <p:cNvSpPr txBox="1"/>
            <p:nvPr/>
          </p:nvSpPr>
          <p:spPr>
            <a:xfrm>
              <a:off x="1119723" y="2849677"/>
              <a:ext cx="2606286" cy="461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User-Friendly Interface</a:t>
              </a:r>
              <a:r>
                <a:rPr lang="en-IN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endParaRPr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22" name="Google Shape;722;p78"/>
            <p:cNvSpPr txBox="1"/>
            <p:nvPr/>
          </p:nvSpPr>
          <p:spPr>
            <a:xfrm>
              <a:off x="194751" y="3174750"/>
              <a:ext cx="2609237" cy="492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5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" name="Google Shape;723;p78"/>
          <p:cNvGrpSpPr/>
          <p:nvPr/>
        </p:nvGrpSpPr>
        <p:grpSpPr>
          <a:xfrm>
            <a:off x="1101181" y="2705894"/>
            <a:ext cx="2708000" cy="2711066"/>
            <a:chOff x="226612" y="3675110"/>
            <a:chExt cx="2606286" cy="3614755"/>
          </a:xfrm>
        </p:grpSpPr>
        <p:sp>
          <p:nvSpPr>
            <p:cNvPr id="724" name="Google Shape;724;p78"/>
            <p:cNvSpPr txBox="1"/>
            <p:nvPr/>
          </p:nvSpPr>
          <p:spPr>
            <a:xfrm>
              <a:off x="226612" y="5255247"/>
              <a:ext cx="260628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Blockchain Analysis</a:t>
              </a:r>
            </a:p>
          </p:txBody>
        </p:sp>
        <p:sp>
          <p:nvSpPr>
            <p:cNvPr id="725" name="Google Shape;725;p78"/>
            <p:cNvSpPr txBox="1"/>
            <p:nvPr/>
          </p:nvSpPr>
          <p:spPr>
            <a:xfrm rot="4810104">
              <a:off x="-328264" y="5382529"/>
              <a:ext cx="3614755" cy="199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78"/>
          <p:cNvSpPr/>
          <p:nvPr/>
        </p:nvSpPr>
        <p:spPr>
          <a:xfrm>
            <a:off x="6196887" y="1295123"/>
            <a:ext cx="91693" cy="807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78"/>
          <p:cNvSpPr/>
          <p:nvPr/>
        </p:nvSpPr>
        <p:spPr>
          <a:xfrm>
            <a:off x="6196887" y="2899054"/>
            <a:ext cx="91693" cy="807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8"/>
          <p:cNvSpPr/>
          <p:nvPr/>
        </p:nvSpPr>
        <p:spPr>
          <a:xfrm>
            <a:off x="3821906" y="2097089"/>
            <a:ext cx="91693" cy="8073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8"/>
          <p:cNvSpPr/>
          <p:nvPr/>
        </p:nvSpPr>
        <p:spPr>
          <a:xfrm>
            <a:off x="3821906" y="3701020"/>
            <a:ext cx="91693" cy="807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78"/>
          <p:cNvSpPr/>
          <p:nvPr/>
        </p:nvSpPr>
        <p:spPr>
          <a:xfrm>
            <a:off x="5818216" y="1552495"/>
            <a:ext cx="219439" cy="292585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78"/>
          <p:cNvSpPr/>
          <p:nvPr/>
        </p:nvSpPr>
        <p:spPr>
          <a:xfrm>
            <a:off x="5818216" y="3156425"/>
            <a:ext cx="219439" cy="292585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78"/>
          <p:cNvSpPr/>
          <p:nvPr/>
        </p:nvSpPr>
        <p:spPr>
          <a:xfrm rot="10800000">
            <a:off x="4087169" y="2354460"/>
            <a:ext cx="219439" cy="292585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8"/>
          <p:cNvSpPr/>
          <p:nvPr/>
        </p:nvSpPr>
        <p:spPr>
          <a:xfrm rot="10800000">
            <a:off x="4087169" y="3958391"/>
            <a:ext cx="219439" cy="292585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oogle Shape;1166;p90">
            <a:extLst>
              <a:ext uri="{FF2B5EF4-FFF2-40B4-BE49-F238E27FC236}">
                <a16:creationId xmlns:a16="http://schemas.microsoft.com/office/drawing/2014/main" id="{F3F9E470-99CC-6B99-D554-3612F8CF848E}"/>
              </a:ext>
            </a:extLst>
          </p:cNvPr>
          <p:cNvGrpSpPr/>
          <p:nvPr/>
        </p:nvGrpSpPr>
        <p:grpSpPr>
          <a:xfrm rot="17775018">
            <a:off x="-71928" y="1114906"/>
            <a:ext cx="2478141" cy="2632114"/>
            <a:chOff x="5304777" y="1716846"/>
            <a:chExt cx="3304189" cy="3509484"/>
          </a:xfrm>
        </p:grpSpPr>
        <p:pic>
          <p:nvPicPr>
            <p:cNvPr id="3" name="Google Shape;1167;p90" descr="E:\002-KIMS BUSINESS\007-02-MaxPPT-Contents\151119-com-Computer Desk\png\노트북.png">
              <a:extLst>
                <a:ext uri="{FF2B5EF4-FFF2-40B4-BE49-F238E27FC236}">
                  <a16:creationId xmlns:a16="http://schemas.microsoft.com/office/drawing/2014/main" id="{69EF9CDA-DA98-2BCF-3FA1-DAE34AFA45A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748174">
              <a:off x="5081275" y="2280629"/>
              <a:ext cx="3169203" cy="272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168;p90">
              <a:extLst>
                <a:ext uri="{FF2B5EF4-FFF2-40B4-BE49-F238E27FC236}">
                  <a16:creationId xmlns:a16="http://schemas.microsoft.com/office/drawing/2014/main" id="{BECD6F50-E51F-F432-1D1B-6EF58C65CD62}"/>
                </a:ext>
              </a:extLst>
            </p:cNvPr>
            <p:cNvSpPr/>
            <p:nvPr/>
          </p:nvSpPr>
          <p:spPr>
            <a:xfrm>
              <a:off x="6353446" y="1716846"/>
              <a:ext cx="2255520" cy="2438399"/>
            </a:xfrm>
            <a:custGeom>
              <a:avLst/>
              <a:gdLst/>
              <a:ahLst/>
              <a:cxnLst/>
              <a:rect l="l" t="t" r="r" b="b"/>
              <a:pathLst>
                <a:path w="2255520" h="2438400" extrusionOk="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dk1">
                <a:alpha val="76862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">
                <a:extLst>
                  <a:ext uri="{FF2B5EF4-FFF2-40B4-BE49-F238E27FC236}">
                    <a16:creationId xmlns:a16="http://schemas.microsoft.com/office/drawing/2014/main" id="{611BB47A-D51E-F38D-73E3-1EB47DBB52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659399"/>
                  </p:ext>
                </p:extLst>
              </p:nvPr>
            </p:nvGraphicFramePr>
            <p:xfrm>
              <a:off x="-441655" y="772045"/>
              <a:ext cx="3558047" cy="351802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58047" cy="3518026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4096200" ay="571476" az="135279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710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">
                <a:extLst>
                  <a:ext uri="{FF2B5EF4-FFF2-40B4-BE49-F238E27FC236}">
                    <a16:creationId xmlns:a16="http://schemas.microsoft.com/office/drawing/2014/main" id="{611BB47A-D51E-F38D-73E3-1EB47DBB5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1655" y="772045"/>
                <a:ext cx="3558047" cy="351802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2;p65">
            <a:extLst>
              <a:ext uri="{FF2B5EF4-FFF2-40B4-BE49-F238E27FC236}">
                <a16:creationId xmlns:a16="http://schemas.microsoft.com/office/drawing/2014/main" id="{357A48BF-F505-53E4-BACB-1764A7806E98}"/>
              </a:ext>
            </a:extLst>
          </p:cNvPr>
          <p:cNvSpPr txBox="1">
            <a:spLocks/>
          </p:cNvSpPr>
          <p:nvPr/>
        </p:nvSpPr>
        <p:spPr>
          <a:xfrm>
            <a:off x="4987585" y="821488"/>
            <a:ext cx="5648014" cy="237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FFFFFF"/>
              </a:buClr>
              <a:buSzPts val="3900"/>
            </a:pPr>
            <a:r>
              <a:rPr lang="en-IN" sz="4000" b="1" dirty="0">
                <a:solidFill>
                  <a:srgbClr val="FFFFFF"/>
                </a:solidFill>
              </a:rPr>
              <a:t>Technical</a:t>
            </a:r>
            <a:r>
              <a:rPr lang="en-IN" sz="4000" dirty="0">
                <a:solidFill>
                  <a:srgbClr val="FFFFFF"/>
                </a:solidFill>
              </a:rPr>
              <a:t> </a:t>
            </a:r>
            <a:r>
              <a:rPr lang="en-IN" sz="4000" b="1" dirty="0">
                <a:solidFill>
                  <a:srgbClr val="FFFFFF"/>
                </a:solidFill>
              </a:rPr>
              <a:t>Considerations</a:t>
            </a:r>
            <a:endParaRPr lang="en-IN" sz="40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7"/>
          <p:cNvSpPr/>
          <p:nvPr/>
        </p:nvSpPr>
        <p:spPr>
          <a:xfrm>
            <a:off x="-814465" y="-358308"/>
            <a:ext cx="2368886" cy="1288028"/>
          </a:xfrm>
          <a:custGeom>
            <a:avLst/>
            <a:gdLst/>
            <a:ahLst/>
            <a:cxnLst/>
            <a:rect l="l" t="t" r="r" b="b"/>
            <a:pathLst>
              <a:path w="3158515" h="1717370" extrusionOk="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7"/>
          <p:cNvSpPr/>
          <p:nvPr/>
        </p:nvSpPr>
        <p:spPr>
          <a:xfrm>
            <a:off x="7496299" y="4286170"/>
            <a:ext cx="2368886" cy="1302315"/>
          </a:xfrm>
          <a:custGeom>
            <a:avLst/>
            <a:gdLst/>
            <a:ahLst/>
            <a:cxnLst/>
            <a:rect l="l" t="t" r="r" b="b"/>
            <a:pathLst>
              <a:path w="3158515" h="1736420" extrusionOk="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7863B28D-3D16-6F67-82CF-E0CC934D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977"/>
            <a:ext cx="9144000" cy="1462385"/>
          </a:xfrm>
          <a:prstGeom prst="rect">
            <a:avLst/>
          </a:prstGeom>
        </p:spPr>
      </p:pic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C17C56CD-854B-5403-20F0-F9AD4E305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977"/>
            <a:ext cx="9144000" cy="1462385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B5DB9B90-9601-A3A7-06A9-07EE6676CF37}"/>
              </a:ext>
            </a:extLst>
          </p:cNvPr>
          <p:cNvSpPr/>
          <p:nvPr/>
        </p:nvSpPr>
        <p:spPr>
          <a:xfrm>
            <a:off x="6837278" y="3961262"/>
            <a:ext cx="6593610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79"/>
              </a:lnSpc>
            </a:pPr>
            <a:endParaRPr lang="en-US" sz="2303" b="1" dirty="0">
              <a:solidFill>
                <a:schemeClr val="tx1"/>
              </a:solidFill>
            </a:endParaRPr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C1732EF7-AC0B-1B53-A2EA-11255DED8E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7131" y="1795903"/>
            <a:ext cx="1646560" cy="467916"/>
          </a:xfrm>
          <a:prstGeom prst="rect">
            <a:avLst/>
          </a:prstGeom>
        </p:spPr>
      </p:pic>
      <p:sp>
        <p:nvSpPr>
          <p:cNvPr id="21" name="Text 3">
            <a:extLst>
              <a:ext uri="{FF2B5EF4-FFF2-40B4-BE49-F238E27FC236}">
                <a16:creationId xmlns:a16="http://schemas.microsoft.com/office/drawing/2014/main" id="{D0DE20F5-1B95-989F-663B-52BCB43D15C7}"/>
              </a:ext>
            </a:extLst>
          </p:cNvPr>
          <p:cNvSpPr/>
          <p:nvPr/>
        </p:nvSpPr>
        <p:spPr>
          <a:xfrm>
            <a:off x="450155" y="2501373"/>
            <a:ext cx="2610867" cy="16192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74"/>
              </a:lnSpc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Sankey Diagram Implementation:</a:t>
            </a:r>
          </a:p>
          <a:p>
            <a:pPr>
              <a:lnSpc>
                <a:spcPts val="1474"/>
              </a:lnSpc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Mukta" pitchFamily="34" charset="-122"/>
              <a:cs typeface="Arial" panose="020B0604020202020204" pitchFamily="34" charset="0"/>
            </a:endParaRPr>
          </a:p>
          <a:p>
            <a:pPr>
              <a:lnSpc>
                <a:spcPts val="1474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Library Choice: 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Google Charts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Matplotlib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Mplcursors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Mukta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sklearn.cluster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Mukta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sklearn.preprocessing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Mukta" pitchFamily="34" charset="-122"/>
              <a:cs typeface="Arial" panose="020B0604020202020204" pitchFamily="34" charset="0"/>
            </a:endParaRPr>
          </a:p>
          <a:p>
            <a:pPr>
              <a:lnSpc>
                <a:spcPts val="1474"/>
              </a:lnSpc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02233F3F-581F-E9A4-A50F-5CF441000D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75224" y="1735876"/>
            <a:ext cx="1646560" cy="467916"/>
          </a:xfrm>
          <a:prstGeom prst="rect">
            <a:avLst/>
          </a:prstGeom>
        </p:spPr>
      </p:pic>
      <p:sp>
        <p:nvSpPr>
          <p:cNvPr id="24" name="Text 5">
            <a:extLst>
              <a:ext uri="{FF2B5EF4-FFF2-40B4-BE49-F238E27FC236}">
                <a16:creationId xmlns:a16="http://schemas.microsoft.com/office/drawing/2014/main" id="{DAA257AF-1E48-497E-B8CC-3C2B7F115329}"/>
              </a:ext>
            </a:extLst>
          </p:cNvPr>
          <p:cNvSpPr/>
          <p:nvPr/>
        </p:nvSpPr>
        <p:spPr>
          <a:xfrm>
            <a:off x="3819297" y="2514260"/>
            <a:ext cx="2374534" cy="935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74"/>
              </a:lnSpc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Security Considerations:</a:t>
            </a:r>
          </a:p>
          <a:p>
            <a:pPr>
              <a:lnSpc>
                <a:spcPts val="1474"/>
              </a:lnSpc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Mukta" pitchFamily="34" charset="-122"/>
              <a:cs typeface="Arial" panose="020B0604020202020204" pitchFamily="34" charset="0"/>
            </a:endParaRPr>
          </a:p>
          <a:p>
            <a:pPr>
              <a:lnSpc>
                <a:spcPts val="1474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Data Security: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Secure user data, especially in a cryptocurrency.</a:t>
            </a:r>
          </a:p>
          <a:p>
            <a:pPr>
              <a:lnSpc>
                <a:spcPts val="1474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ukta" pitchFamily="34" charset="-122"/>
              <a:cs typeface="Arial" panose="020B0604020202020204" pitchFamily="34" charset="0"/>
            </a:endParaRPr>
          </a:p>
        </p:txBody>
      </p:sp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1C912E5B-F87D-8D57-B2BF-AF5940D9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23317" y="1734035"/>
            <a:ext cx="1646560" cy="467916"/>
          </a:xfrm>
          <a:prstGeom prst="rect">
            <a:avLst/>
          </a:prstGeom>
        </p:spPr>
      </p:pic>
      <p:sp>
        <p:nvSpPr>
          <p:cNvPr id="27" name="Text 7">
            <a:extLst>
              <a:ext uri="{FF2B5EF4-FFF2-40B4-BE49-F238E27FC236}">
                <a16:creationId xmlns:a16="http://schemas.microsoft.com/office/drawing/2014/main" id="{D244C252-EB62-D0D5-6F4F-FF13A292778D}"/>
              </a:ext>
            </a:extLst>
          </p:cNvPr>
          <p:cNvSpPr/>
          <p:nvPr/>
        </p:nvSpPr>
        <p:spPr>
          <a:xfrm>
            <a:off x="7153274" y="2499087"/>
            <a:ext cx="1872369" cy="935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74"/>
              </a:lnSpc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Website Development :</a:t>
            </a:r>
          </a:p>
          <a:p>
            <a:pPr>
              <a:lnSpc>
                <a:spcPts val="1474"/>
              </a:lnSpc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Mukta" pitchFamily="34" charset="-122"/>
              <a:cs typeface="Arial" panose="020B0604020202020204" pitchFamily="34" charset="0"/>
            </a:endParaRPr>
          </a:p>
          <a:p>
            <a:pPr>
              <a:lnSpc>
                <a:spcPts val="1474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ukta" pitchFamily="34" charset="-122"/>
                <a:cs typeface="Arial" panose="020B0604020202020204" pitchFamily="34" charset="0"/>
              </a:rPr>
              <a:t>Technology Stack: 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</a:p>
          <a:p>
            <a:pPr marL="171450" indent="-171450">
              <a:lnSpc>
                <a:spcPts val="1474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9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en" dirty="0"/>
              <a:t>Flow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lang="en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endParaRPr dirty="0"/>
          </a:p>
        </p:txBody>
      </p:sp>
      <p:sp>
        <p:nvSpPr>
          <p:cNvPr id="338" name="Google Shape;338;p66"/>
          <p:cNvSpPr/>
          <p:nvPr/>
        </p:nvSpPr>
        <p:spPr>
          <a:xfrm>
            <a:off x="27195" y="305712"/>
            <a:ext cx="2045582" cy="1895896"/>
          </a:xfrm>
          <a:custGeom>
            <a:avLst/>
            <a:gdLst/>
            <a:ahLst/>
            <a:cxnLst/>
            <a:rect l="l" t="t" r="r" b="b"/>
            <a:pathLst>
              <a:path w="4395438" h="3453324" extrusionOk="0">
                <a:moveTo>
                  <a:pt x="3437669" y="3099455"/>
                </a:moveTo>
                <a:cubicBezTo>
                  <a:pt x="3408503" y="3098032"/>
                  <a:pt x="3402812" y="3111549"/>
                  <a:pt x="3410637" y="3138581"/>
                </a:cubicBezTo>
                <a:cubicBezTo>
                  <a:pt x="3461145" y="3138581"/>
                  <a:pt x="3510229" y="3138581"/>
                  <a:pt x="3558603" y="3138581"/>
                </a:cubicBezTo>
                <a:cubicBezTo>
                  <a:pt x="3563583" y="3111549"/>
                  <a:pt x="3554334" y="3100167"/>
                  <a:pt x="3529437" y="3100878"/>
                </a:cubicBezTo>
                <a:cubicBezTo>
                  <a:pt x="3498847" y="3101589"/>
                  <a:pt x="3468258" y="3101589"/>
                  <a:pt x="3437669" y="3099455"/>
                </a:cubicBezTo>
                <a:close/>
                <a:moveTo>
                  <a:pt x="878146" y="3097321"/>
                </a:moveTo>
                <a:cubicBezTo>
                  <a:pt x="853959" y="3096609"/>
                  <a:pt x="846134" y="3110126"/>
                  <a:pt x="841866" y="3133601"/>
                </a:cubicBezTo>
                <a:cubicBezTo>
                  <a:pt x="897353" y="3133601"/>
                  <a:pt x="949995" y="3133601"/>
                  <a:pt x="1002637" y="3133601"/>
                </a:cubicBezTo>
                <a:cubicBezTo>
                  <a:pt x="1006193" y="3100878"/>
                  <a:pt x="1006193" y="3100167"/>
                  <a:pt x="981295" y="3099455"/>
                </a:cubicBezTo>
                <a:cubicBezTo>
                  <a:pt x="947149" y="3098032"/>
                  <a:pt x="913003" y="3098744"/>
                  <a:pt x="878146" y="3097321"/>
                </a:cubicBezTo>
                <a:close/>
                <a:moveTo>
                  <a:pt x="2575340" y="2971397"/>
                </a:moveTo>
                <a:cubicBezTo>
                  <a:pt x="2567926" y="2971097"/>
                  <a:pt x="2558411" y="2972475"/>
                  <a:pt x="2546318" y="2974965"/>
                </a:cubicBezTo>
                <a:cubicBezTo>
                  <a:pt x="2547029" y="2990615"/>
                  <a:pt x="2548452" y="3006976"/>
                  <a:pt x="2549163" y="3022627"/>
                </a:cubicBezTo>
                <a:cubicBezTo>
                  <a:pt x="2442457" y="3022627"/>
                  <a:pt x="2337885" y="3022627"/>
                  <a:pt x="2233313" y="3022627"/>
                </a:cubicBezTo>
                <a:cubicBezTo>
                  <a:pt x="2232602" y="3003420"/>
                  <a:pt x="2231891" y="2988481"/>
                  <a:pt x="2230468" y="2972831"/>
                </a:cubicBezTo>
                <a:cubicBezTo>
                  <a:pt x="2214818" y="2972831"/>
                  <a:pt x="2201301" y="2972831"/>
                  <a:pt x="2187074" y="2972831"/>
                </a:cubicBezTo>
                <a:cubicBezTo>
                  <a:pt x="2184940" y="2989192"/>
                  <a:pt x="2183517" y="3003420"/>
                  <a:pt x="2182805" y="3020493"/>
                </a:cubicBezTo>
                <a:cubicBezTo>
                  <a:pt x="2073254" y="3020493"/>
                  <a:pt x="1967260" y="3020493"/>
                  <a:pt x="1860554" y="3020493"/>
                </a:cubicBezTo>
                <a:cubicBezTo>
                  <a:pt x="1861265" y="3010533"/>
                  <a:pt x="1861976" y="3003420"/>
                  <a:pt x="1862687" y="2996306"/>
                </a:cubicBezTo>
                <a:cubicBezTo>
                  <a:pt x="1863399" y="2988481"/>
                  <a:pt x="1864110" y="2980656"/>
                  <a:pt x="1864822" y="2973542"/>
                </a:cubicBezTo>
                <a:cubicBezTo>
                  <a:pt x="1821428" y="2967851"/>
                  <a:pt x="1816448" y="2974253"/>
                  <a:pt x="1818582" y="3034720"/>
                </a:cubicBezTo>
                <a:cubicBezTo>
                  <a:pt x="2078234" y="3034720"/>
                  <a:pt x="2337885" y="3034720"/>
                  <a:pt x="2598248" y="3034720"/>
                </a:cubicBezTo>
                <a:cubicBezTo>
                  <a:pt x="2600916" y="2988304"/>
                  <a:pt x="2597581" y="2972297"/>
                  <a:pt x="2575340" y="2971397"/>
                </a:cubicBezTo>
                <a:close/>
                <a:moveTo>
                  <a:pt x="2524266" y="2757996"/>
                </a:moveTo>
                <a:cubicBezTo>
                  <a:pt x="2537070" y="2813483"/>
                  <a:pt x="2549875" y="2869682"/>
                  <a:pt x="2563391" y="2928726"/>
                </a:cubicBezTo>
                <a:cubicBezTo>
                  <a:pt x="2332906" y="2928726"/>
                  <a:pt x="2105266" y="2928726"/>
                  <a:pt x="1871224" y="2928726"/>
                </a:cubicBezTo>
                <a:cubicBezTo>
                  <a:pt x="1883317" y="2873950"/>
                  <a:pt x="1893277" y="2822020"/>
                  <a:pt x="1906081" y="2771512"/>
                </a:cubicBezTo>
                <a:cubicBezTo>
                  <a:pt x="1907505" y="2765822"/>
                  <a:pt x="1919598" y="2758708"/>
                  <a:pt x="1927422" y="2758708"/>
                </a:cubicBezTo>
                <a:cubicBezTo>
                  <a:pt x="2124473" y="2757996"/>
                  <a:pt x="2322235" y="2757996"/>
                  <a:pt x="2524266" y="2757996"/>
                </a:cubicBezTo>
                <a:close/>
                <a:moveTo>
                  <a:pt x="2431075" y="2735943"/>
                </a:moveTo>
                <a:cubicBezTo>
                  <a:pt x="2254655" y="2736654"/>
                  <a:pt x="2078234" y="2737366"/>
                  <a:pt x="1901813" y="2738789"/>
                </a:cubicBezTo>
                <a:cubicBezTo>
                  <a:pt x="1888297" y="2738789"/>
                  <a:pt x="1865533" y="2744480"/>
                  <a:pt x="1863399" y="2752304"/>
                </a:cubicBezTo>
                <a:cubicBezTo>
                  <a:pt x="1846326" y="2814905"/>
                  <a:pt x="1833521" y="2878218"/>
                  <a:pt x="1818582" y="2945798"/>
                </a:cubicBezTo>
                <a:cubicBezTo>
                  <a:pt x="2086770" y="2946510"/>
                  <a:pt x="2349267" y="2946510"/>
                  <a:pt x="2618166" y="2946510"/>
                </a:cubicBezTo>
                <a:cubicBezTo>
                  <a:pt x="2602516" y="2878929"/>
                  <a:pt x="2588289" y="2814194"/>
                  <a:pt x="2571927" y="2750882"/>
                </a:cubicBezTo>
                <a:cubicBezTo>
                  <a:pt x="2570505" y="2744480"/>
                  <a:pt x="2554143" y="2737366"/>
                  <a:pt x="2544895" y="2736654"/>
                </a:cubicBezTo>
                <a:cubicBezTo>
                  <a:pt x="2507192" y="2735231"/>
                  <a:pt x="2469490" y="2735943"/>
                  <a:pt x="2431075" y="2735943"/>
                </a:cubicBezTo>
                <a:close/>
                <a:moveTo>
                  <a:pt x="3009422" y="2574372"/>
                </a:moveTo>
                <a:cubicBezTo>
                  <a:pt x="3038588" y="2574283"/>
                  <a:pt x="3067755" y="2574817"/>
                  <a:pt x="3096921" y="2577307"/>
                </a:cubicBezTo>
                <a:cubicBezTo>
                  <a:pt x="3111149" y="2578729"/>
                  <a:pt x="3122531" y="2606473"/>
                  <a:pt x="3136047" y="2622124"/>
                </a:cubicBezTo>
                <a:cubicBezTo>
                  <a:pt x="3133201" y="2624969"/>
                  <a:pt x="3131067" y="2628526"/>
                  <a:pt x="3128933" y="2632794"/>
                </a:cubicBezTo>
                <a:cubicBezTo>
                  <a:pt x="3069178" y="2632794"/>
                  <a:pt x="3010133" y="2635639"/>
                  <a:pt x="2951090" y="2630660"/>
                </a:cubicBezTo>
                <a:cubicBezTo>
                  <a:pt x="2937573" y="2629237"/>
                  <a:pt x="2926903" y="2600071"/>
                  <a:pt x="2914809" y="2583709"/>
                </a:cubicBezTo>
                <a:cubicBezTo>
                  <a:pt x="2916944" y="2580864"/>
                  <a:pt x="2919789" y="2578018"/>
                  <a:pt x="2921923" y="2575173"/>
                </a:cubicBezTo>
                <a:cubicBezTo>
                  <a:pt x="2951089" y="2575173"/>
                  <a:pt x="2980256" y="2574461"/>
                  <a:pt x="3009422" y="2574372"/>
                </a:cubicBezTo>
                <a:close/>
                <a:moveTo>
                  <a:pt x="1309949" y="2573750"/>
                </a:moveTo>
                <a:cubicBezTo>
                  <a:pt x="1349075" y="2573750"/>
                  <a:pt x="1387489" y="2573750"/>
                  <a:pt x="1426615" y="2573750"/>
                </a:cubicBezTo>
                <a:cubicBezTo>
                  <a:pt x="1419501" y="2632794"/>
                  <a:pt x="1417367" y="2634928"/>
                  <a:pt x="1364014" y="2634928"/>
                </a:cubicBezTo>
                <a:cubicBezTo>
                  <a:pt x="1326311" y="2634928"/>
                  <a:pt x="1288608" y="2634928"/>
                  <a:pt x="1248060" y="2634928"/>
                </a:cubicBezTo>
                <a:cubicBezTo>
                  <a:pt x="1257308" y="2575884"/>
                  <a:pt x="1260153" y="2573750"/>
                  <a:pt x="1309949" y="2573750"/>
                </a:cubicBezTo>
                <a:close/>
                <a:moveTo>
                  <a:pt x="1128549" y="2573750"/>
                </a:moveTo>
                <a:cubicBezTo>
                  <a:pt x="1166964" y="2573039"/>
                  <a:pt x="1203955" y="2573750"/>
                  <a:pt x="1244503" y="2573750"/>
                </a:cubicBezTo>
                <a:cubicBezTo>
                  <a:pt x="1228141" y="2635640"/>
                  <a:pt x="1228141" y="2635640"/>
                  <a:pt x="1172654" y="2635640"/>
                </a:cubicBezTo>
                <a:cubicBezTo>
                  <a:pt x="1135663" y="2635640"/>
                  <a:pt x="1097960" y="2635640"/>
                  <a:pt x="1059546" y="2635640"/>
                </a:cubicBezTo>
                <a:cubicBezTo>
                  <a:pt x="1072351" y="2577307"/>
                  <a:pt x="1075908" y="2574462"/>
                  <a:pt x="1128549" y="2573750"/>
                </a:cubicBezTo>
                <a:close/>
                <a:moveTo>
                  <a:pt x="2633017" y="2573661"/>
                </a:moveTo>
                <a:cubicBezTo>
                  <a:pt x="2659071" y="2573572"/>
                  <a:pt x="2683613" y="2574106"/>
                  <a:pt x="2707800" y="2576596"/>
                </a:cubicBezTo>
                <a:cubicBezTo>
                  <a:pt x="2719181" y="2578018"/>
                  <a:pt x="2727718" y="2605762"/>
                  <a:pt x="2737677" y="2620701"/>
                </a:cubicBezTo>
                <a:cubicBezTo>
                  <a:pt x="2734832" y="2624969"/>
                  <a:pt x="2731986" y="2629237"/>
                  <a:pt x="2729852" y="2633506"/>
                </a:cubicBezTo>
                <a:cubicBezTo>
                  <a:pt x="2680768" y="2633506"/>
                  <a:pt x="2631682" y="2636351"/>
                  <a:pt x="2582598" y="2631372"/>
                </a:cubicBezTo>
                <a:cubicBezTo>
                  <a:pt x="2571216" y="2629949"/>
                  <a:pt x="2563391" y="2600782"/>
                  <a:pt x="2549163" y="2574462"/>
                </a:cubicBezTo>
                <a:cubicBezTo>
                  <a:pt x="2579397" y="2574462"/>
                  <a:pt x="2606962" y="2573750"/>
                  <a:pt x="2633017" y="2573661"/>
                </a:cubicBezTo>
                <a:close/>
                <a:moveTo>
                  <a:pt x="3206117" y="2573394"/>
                </a:moveTo>
                <a:cubicBezTo>
                  <a:pt x="3230481" y="2573216"/>
                  <a:pt x="3254846" y="2573749"/>
                  <a:pt x="3279033" y="2576595"/>
                </a:cubicBezTo>
                <a:cubicBezTo>
                  <a:pt x="3293260" y="2578018"/>
                  <a:pt x="3304642" y="2605762"/>
                  <a:pt x="3316735" y="2621412"/>
                </a:cubicBezTo>
                <a:cubicBezTo>
                  <a:pt x="3314601" y="2624968"/>
                  <a:pt x="3312467" y="2628526"/>
                  <a:pt x="3310332" y="2632082"/>
                </a:cubicBezTo>
                <a:cubicBezTo>
                  <a:pt x="3263382" y="2632082"/>
                  <a:pt x="3215720" y="2636350"/>
                  <a:pt x="3170192" y="2629948"/>
                </a:cubicBezTo>
                <a:cubicBezTo>
                  <a:pt x="3153830" y="2627814"/>
                  <a:pt x="3141026" y="2600782"/>
                  <a:pt x="3126087" y="2585843"/>
                </a:cubicBezTo>
                <a:cubicBezTo>
                  <a:pt x="3128221" y="2582286"/>
                  <a:pt x="3131067" y="2578729"/>
                  <a:pt x="3133201" y="2574461"/>
                </a:cubicBezTo>
                <a:cubicBezTo>
                  <a:pt x="3157387" y="2574461"/>
                  <a:pt x="3181752" y="2573572"/>
                  <a:pt x="3206117" y="2573394"/>
                </a:cubicBezTo>
                <a:close/>
                <a:moveTo>
                  <a:pt x="3560737" y="2573128"/>
                </a:moveTo>
                <a:cubicBezTo>
                  <a:pt x="3585279" y="2572861"/>
                  <a:pt x="3608399" y="2573395"/>
                  <a:pt x="3631163" y="2576596"/>
                </a:cubicBezTo>
                <a:cubicBezTo>
                  <a:pt x="3648948" y="2578730"/>
                  <a:pt x="3663175" y="2605051"/>
                  <a:pt x="3679536" y="2620702"/>
                </a:cubicBezTo>
                <a:cubicBezTo>
                  <a:pt x="3678113" y="2623547"/>
                  <a:pt x="3676691" y="2627104"/>
                  <a:pt x="3674556" y="2629949"/>
                </a:cubicBezTo>
                <a:cubicBezTo>
                  <a:pt x="3624049" y="2629949"/>
                  <a:pt x="3572830" y="2633506"/>
                  <a:pt x="3523034" y="2627815"/>
                </a:cubicBezTo>
                <a:cubicBezTo>
                  <a:pt x="3510229" y="2625681"/>
                  <a:pt x="3499559" y="2597226"/>
                  <a:pt x="3481774" y="2574462"/>
                </a:cubicBezTo>
                <a:cubicBezTo>
                  <a:pt x="3510229" y="2574462"/>
                  <a:pt x="3536194" y="2573395"/>
                  <a:pt x="3560737" y="2573128"/>
                </a:cubicBezTo>
                <a:close/>
                <a:moveTo>
                  <a:pt x="1497752" y="2573039"/>
                </a:moveTo>
                <a:cubicBezTo>
                  <a:pt x="1535455" y="2573039"/>
                  <a:pt x="1572447" y="2573039"/>
                  <a:pt x="1610149" y="2573039"/>
                </a:cubicBezTo>
                <a:cubicBezTo>
                  <a:pt x="1608015" y="2632795"/>
                  <a:pt x="1605170" y="2634929"/>
                  <a:pt x="1551817" y="2634929"/>
                </a:cubicBezTo>
                <a:cubicBezTo>
                  <a:pt x="1512692" y="2634929"/>
                  <a:pt x="1474277" y="2634929"/>
                  <a:pt x="1432306" y="2634929"/>
                </a:cubicBezTo>
                <a:cubicBezTo>
                  <a:pt x="1447245" y="2573751"/>
                  <a:pt x="1447245" y="2573751"/>
                  <a:pt x="1497752" y="2573039"/>
                </a:cubicBezTo>
                <a:close/>
                <a:moveTo>
                  <a:pt x="812699" y="2573039"/>
                </a:moveTo>
                <a:cubicBezTo>
                  <a:pt x="894508" y="2573039"/>
                  <a:pt x="975604" y="2573039"/>
                  <a:pt x="1058124" y="2573039"/>
                </a:cubicBezTo>
                <a:cubicBezTo>
                  <a:pt x="1046030" y="2629949"/>
                  <a:pt x="1041050" y="2634929"/>
                  <a:pt x="991254" y="2634929"/>
                </a:cubicBezTo>
                <a:cubicBezTo>
                  <a:pt x="917983" y="2634929"/>
                  <a:pt x="844000" y="2634929"/>
                  <a:pt x="770731" y="2634929"/>
                </a:cubicBezTo>
                <a:cubicBezTo>
                  <a:pt x="759348" y="2634929"/>
                  <a:pt x="747965" y="2634217"/>
                  <a:pt x="735872" y="2633506"/>
                </a:cubicBezTo>
                <a:cubicBezTo>
                  <a:pt x="754368" y="2577307"/>
                  <a:pt x="759348" y="2573039"/>
                  <a:pt x="812699" y="2573039"/>
                </a:cubicBezTo>
                <a:close/>
                <a:moveTo>
                  <a:pt x="2811838" y="2572683"/>
                </a:moveTo>
                <a:cubicBezTo>
                  <a:pt x="2836914" y="2572505"/>
                  <a:pt x="2860389" y="2573038"/>
                  <a:pt x="2883509" y="2575884"/>
                </a:cubicBezTo>
                <a:cubicBezTo>
                  <a:pt x="2897736" y="2578018"/>
                  <a:pt x="2908407" y="2605762"/>
                  <a:pt x="2921211" y="2621412"/>
                </a:cubicBezTo>
                <a:cubicBezTo>
                  <a:pt x="2919077" y="2624969"/>
                  <a:pt x="2916943" y="2628526"/>
                  <a:pt x="2914808" y="2631371"/>
                </a:cubicBezTo>
                <a:cubicBezTo>
                  <a:pt x="2864301" y="2631371"/>
                  <a:pt x="2813794" y="2634217"/>
                  <a:pt x="2763998" y="2629237"/>
                </a:cubicBezTo>
                <a:cubicBezTo>
                  <a:pt x="2752616" y="2627815"/>
                  <a:pt x="2744791" y="2597937"/>
                  <a:pt x="2730563" y="2573750"/>
                </a:cubicBezTo>
                <a:cubicBezTo>
                  <a:pt x="2760085" y="2573750"/>
                  <a:pt x="2786762" y="2572861"/>
                  <a:pt x="2811838" y="2572683"/>
                </a:cubicBezTo>
                <a:close/>
                <a:moveTo>
                  <a:pt x="3382004" y="2572416"/>
                </a:moveTo>
                <a:cubicBezTo>
                  <a:pt x="3404412" y="2572149"/>
                  <a:pt x="3426643" y="2572683"/>
                  <a:pt x="3448339" y="2575884"/>
                </a:cubicBezTo>
                <a:cubicBezTo>
                  <a:pt x="3466836" y="2578729"/>
                  <a:pt x="3482486" y="2604339"/>
                  <a:pt x="3499559" y="2619278"/>
                </a:cubicBezTo>
                <a:cubicBezTo>
                  <a:pt x="3497424" y="2622835"/>
                  <a:pt x="3495291" y="2626392"/>
                  <a:pt x="3493156" y="2630660"/>
                </a:cubicBezTo>
                <a:cubicBezTo>
                  <a:pt x="3443360" y="2630660"/>
                  <a:pt x="3393564" y="2634217"/>
                  <a:pt x="3343768" y="2628525"/>
                </a:cubicBezTo>
                <a:cubicBezTo>
                  <a:pt x="3330252" y="2627103"/>
                  <a:pt x="3318870" y="2599359"/>
                  <a:pt x="3306776" y="2582998"/>
                </a:cubicBezTo>
                <a:cubicBezTo>
                  <a:pt x="3310333" y="2579441"/>
                  <a:pt x="3312467" y="2576595"/>
                  <a:pt x="3314602" y="2573750"/>
                </a:cubicBezTo>
                <a:cubicBezTo>
                  <a:pt x="3337010" y="2573750"/>
                  <a:pt x="3359596" y="2572683"/>
                  <a:pt x="3382004" y="2572416"/>
                </a:cubicBezTo>
                <a:close/>
                <a:moveTo>
                  <a:pt x="1677731" y="2572327"/>
                </a:moveTo>
                <a:cubicBezTo>
                  <a:pt x="1951609" y="2572327"/>
                  <a:pt x="2225488" y="2572327"/>
                  <a:pt x="2499367" y="2573039"/>
                </a:cubicBezTo>
                <a:cubicBezTo>
                  <a:pt x="2545606" y="2573039"/>
                  <a:pt x="2548452" y="2576595"/>
                  <a:pt x="2544895" y="2631372"/>
                </a:cubicBezTo>
                <a:cubicBezTo>
                  <a:pt x="2237582" y="2631372"/>
                  <a:pt x="1930980" y="2631372"/>
                  <a:pt x="1623666" y="2631372"/>
                </a:cubicBezTo>
                <a:cubicBezTo>
                  <a:pt x="1625089" y="2575884"/>
                  <a:pt x="1627223" y="2572327"/>
                  <a:pt x="1677731" y="2572327"/>
                </a:cubicBezTo>
                <a:close/>
                <a:moveTo>
                  <a:pt x="2263902" y="2505458"/>
                </a:moveTo>
                <a:cubicBezTo>
                  <a:pt x="2323658" y="2505458"/>
                  <a:pt x="2374166" y="2505458"/>
                  <a:pt x="2426096" y="2505458"/>
                </a:cubicBezTo>
                <a:cubicBezTo>
                  <a:pt x="2428941" y="2521108"/>
                  <a:pt x="2431076" y="2536047"/>
                  <a:pt x="2434632" y="2557388"/>
                </a:cubicBezTo>
                <a:cubicBezTo>
                  <a:pt x="2382702" y="2557388"/>
                  <a:pt x="2333617" y="2559522"/>
                  <a:pt x="2285243" y="2555254"/>
                </a:cubicBezTo>
                <a:cubicBezTo>
                  <a:pt x="2278130" y="2554543"/>
                  <a:pt x="2272439" y="2526799"/>
                  <a:pt x="2263902" y="2505458"/>
                </a:cubicBezTo>
                <a:close/>
                <a:moveTo>
                  <a:pt x="2698462" y="2504213"/>
                </a:moveTo>
                <a:cubicBezTo>
                  <a:pt x="2723271" y="2504213"/>
                  <a:pt x="2747991" y="2504747"/>
                  <a:pt x="2772533" y="2506881"/>
                </a:cubicBezTo>
                <a:cubicBezTo>
                  <a:pt x="2780359" y="2507592"/>
                  <a:pt x="2786050" y="2535336"/>
                  <a:pt x="2796721" y="2558100"/>
                </a:cubicBezTo>
                <a:cubicBezTo>
                  <a:pt x="2741945" y="2558100"/>
                  <a:pt x="2697840" y="2560945"/>
                  <a:pt x="2654446" y="2555965"/>
                </a:cubicBezTo>
                <a:cubicBezTo>
                  <a:pt x="2640930" y="2554542"/>
                  <a:pt x="2629548" y="2531068"/>
                  <a:pt x="2616743" y="2518263"/>
                </a:cubicBezTo>
                <a:cubicBezTo>
                  <a:pt x="2618878" y="2513995"/>
                  <a:pt x="2621723" y="2509015"/>
                  <a:pt x="2623857" y="2504746"/>
                </a:cubicBezTo>
                <a:cubicBezTo>
                  <a:pt x="2648755" y="2504746"/>
                  <a:pt x="2673653" y="2504213"/>
                  <a:pt x="2698462" y="2504213"/>
                </a:cubicBezTo>
                <a:close/>
                <a:moveTo>
                  <a:pt x="3520100" y="2503680"/>
                </a:moveTo>
                <a:cubicBezTo>
                  <a:pt x="3543308" y="2503502"/>
                  <a:pt x="3566428" y="2504036"/>
                  <a:pt x="3589192" y="2506882"/>
                </a:cubicBezTo>
                <a:cubicBezTo>
                  <a:pt x="3604842" y="2509015"/>
                  <a:pt x="3617647" y="2533202"/>
                  <a:pt x="3632586" y="2547429"/>
                </a:cubicBezTo>
                <a:cubicBezTo>
                  <a:pt x="3629739" y="2550275"/>
                  <a:pt x="3627606" y="2554543"/>
                  <a:pt x="3626183" y="2558100"/>
                </a:cubicBezTo>
                <a:cubicBezTo>
                  <a:pt x="3580655" y="2558100"/>
                  <a:pt x="3534416" y="2561657"/>
                  <a:pt x="3490311" y="2555966"/>
                </a:cubicBezTo>
                <a:cubicBezTo>
                  <a:pt x="3473949" y="2553831"/>
                  <a:pt x="3460433" y="2528934"/>
                  <a:pt x="3445494" y="2514706"/>
                </a:cubicBezTo>
                <a:cubicBezTo>
                  <a:pt x="3446917" y="2511149"/>
                  <a:pt x="3449051" y="2507593"/>
                  <a:pt x="3450474" y="2504747"/>
                </a:cubicBezTo>
                <a:cubicBezTo>
                  <a:pt x="3473594" y="2504747"/>
                  <a:pt x="3496891" y="2503858"/>
                  <a:pt x="3520100" y="2503680"/>
                </a:cubicBezTo>
                <a:close/>
                <a:moveTo>
                  <a:pt x="2450993" y="2503324"/>
                </a:moveTo>
                <a:cubicBezTo>
                  <a:pt x="2495810" y="2503324"/>
                  <a:pt x="2540627" y="2501901"/>
                  <a:pt x="2585443" y="2504035"/>
                </a:cubicBezTo>
                <a:cubicBezTo>
                  <a:pt x="2618166" y="2505458"/>
                  <a:pt x="2606784" y="2533913"/>
                  <a:pt x="2612475" y="2558099"/>
                </a:cubicBezTo>
                <a:cubicBezTo>
                  <a:pt x="2562679" y="2558099"/>
                  <a:pt x="2515729" y="2560944"/>
                  <a:pt x="2469489" y="2555965"/>
                </a:cubicBezTo>
                <a:cubicBezTo>
                  <a:pt x="2458819" y="2554543"/>
                  <a:pt x="2450282" y="2528222"/>
                  <a:pt x="2441034" y="2513283"/>
                </a:cubicBezTo>
                <a:cubicBezTo>
                  <a:pt x="2444591" y="2509727"/>
                  <a:pt x="2448148" y="2506881"/>
                  <a:pt x="2450993" y="2503324"/>
                </a:cubicBezTo>
                <a:close/>
                <a:moveTo>
                  <a:pt x="3345102" y="2502969"/>
                </a:moveTo>
                <a:cubicBezTo>
                  <a:pt x="3367777" y="2502791"/>
                  <a:pt x="3390363" y="2503325"/>
                  <a:pt x="3412771" y="2506171"/>
                </a:cubicBezTo>
                <a:cubicBezTo>
                  <a:pt x="3428421" y="2508304"/>
                  <a:pt x="3440515" y="2533202"/>
                  <a:pt x="3454030" y="2547429"/>
                </a:cubicBezTo>
                <a:cubicBezTo>
                  <a:pt x="3451896" y="2550275"/>
                  <a:pt x="3449762" y="2553832"/>
                  <a:pt x="3447628" y="2558100"/>
                </a:cubicBezTo>
                <a:cubicBezTo>
                  <a:pt x="3402811" y="2558100"/>
                  <a:pt x="3357995" y="2561657"/>
                  <a:pt x="3313890" y="2555967"/>
                </a:cubicBezTo>
                <a:cubicBezTo>
                  <a:pt x="3298240" y="2553832"/>
                  <a:pt x="3284724" y="2529645"/>
                  <a:pt x="3270496" y="2516129"/>
                </a:cubicBezTo>
                <a:cubicBezTo>
                  <a:pt x="3272631" y="2511861"/>
                  <a:pt x="3274764" y="2508304"/>
                  <a:pt x="3276899" y="2504036"/>
                </a:cubicBezTo>
                <a:cubicBezTo>
                  <a:pt x="3299663" y="2504036"/>
                  <a:pt x="3322427" y="2503147"/>
                  <a:pt x="3345102" y="2502969"/>
                </a:cubicBezTo>
                <a:close/>
                <a:moveTo>
                  <a:pt x="3106969" y="2502791"/>
                </a:moveTo>
                <a:cubicBezTo>
                  <a:pt x="3149741" y="2502791"/>
                  <a:pt x="3192245" y="2503325"/>
                  <a:pt x="3234928" y="2505459"/>
                </a:cubicBezTo>
                <a:cubicBezTo>
                  <a:pt x="3249866" y="2506170"/>
                  <a:pt x="3264094" y="2531779"/>
                  <a:pt x="3278321" y="2546007"/>
                </a:cubicBezTo>
                <a:cubicBezTo>
                  <a:pt x="3276187" y="2550275"/>
                  <a:pt x="3274053" y="2554543"/>
                  <a:pt x="3271919" y="2558100"/>
                </a:cubicBezTo>
                <a:cubicBezTo>
                  <a:pt x="3242041" y="2558100"/>
                  <a:pt x="3212164" y="2558100"/>
                  <a:pt x="3181574" y="2558100"/>
                </a:cubicBezTo>
                <a:cubicBezTo>
                  <a:pt x="3131778" y="2558100"/>
                  <a:pt x="3081982" y="2558100"/>
                  <a:pt x="3032897" y="2558100"/>
                </a:cubicBezTo>
                <a:cubicBezTo>
                  <a:pt x="2987369" y="2558100"/>
                  <a:pt x="2985947" y="2557389"/>
                  <a:pt x="2977410" y="2503324"/>
                </a:cubicBezTo>
                <a:cubicBezTo>
                  <a:pt x="3021160" y="2503324"/>
                  <a:pt x="3064198" y="2502791"/>
                  <a:pt x="3106969" y="2502791"/>
                </a:cubicBezTo>
                <a:close/>
                <a:moveTo>
                  <a:pt x="2165555" y="2502791"/>
                </a:moveTo>
                <a:cubicBezTo>
                  <a:pt x="2189920" y="2502791"/>
                  <a:pt x="2213751" y="2503325"/>
                  <a:pt x="2237582" y="2505459"/>
                </a:cubicBezTo>
                <a:cubicBezTo>
                  <a:pt x="2246118" y="2506882"/>
                  <a:pt x="2251098" y="2534625"/>
                  <a:pt x="2261769" y="2558100"/>
                </a:cubicBezTo>
                <a:cubicBezTo>
                  <a:pt x="2202013" y="2558100"/>
                  <a:pt x="2156485" y="2560234"/>
                  <a:pt x="2110246" y="2557389"/>
                </a:cubicBezTo>
                <a:cubicBezTo>
                  <a:pt x="2071120" y="2555255"/>
                  <a:pt x="2097441" y="2526088"/>
                  <a:pt x="2090327" y="2503324"/>
                </a:cubicBezTo>
                <a:cubicBezTo>
                  <a:pt x="2116292" y="2503324"/>
                  <a:pt x="2141190" y="2502791"/>
                  <a:pt x="2165555" y="2502791"/>
                </a:cubicBezTo>
                <a:close/>
                <a:moveTo>
                  <a:pt x="1957301" y="2502613"/>
                </a:moveTo>
                <a:cubicBezTo>
                  <a:pt x="1994291" y="2502613"/>
                  <a:pt x="2031994" y="2502613"/>
                  <a:pt x="2068274" y="2502613"/>
                </a:cubicBezTo>
                <a:cubicBezTo>
                  <a:pt x="2077522" y="2556677"/>
                  <a:pt x="2076810" y="2558811"/>
                  <a:pt x="2028438" y="2558811"/>
                </a:cubicBezTo>
                <a:cubicBezTo>
                  <a:pt x="1990023" y="2558811"/>
                  <a:pt x="1951609" y="2558811"/>
                  <a:pt x="1913195" y="2558811"/>
                </a:cubicBezTo>
                <a:cubicBezTo>
                  <a:pt x="1908927" y="2504747"/>
                  <a:pt x="1910349" y="2503325"/>
                  <a:pt x="1957301" y="2502613"/>
                </a:cubicBezTo>
                <a:close/>
                <a:moveTo>
                  <a:pt x="1775900" y="2502613"/>
                </a:moveTo>
                <a:cubicBezTo>
                  <a:pt x="1813602" y="2502613"/>
                  <a:pt x="1851305" y="2502613"/>
                  <a:pt x="1891142" y="2502613"/>
                </a:cubicBezTo>
                <a:cubicBezTo>
                  <a:pt x="1895410" y="2557388"/>
                  <a:pt x="1894698" y="2558100"/>
                  <a:pt x="1846326" y="2558100"/>
                </a:cubicBezTo>
                <a:cubicBezTo>
                  <a:pt x="1808623" y="2558100"/>
                  <a:pt x="1770920" y="2558100"/>
                  <a:pt x="1733928" y="2558100"/>
                </a:cubicBezTo>
                <a:cubicBezTo>
                  <a:pt x="1727526" y="2507592"/>
                  <a:pt x="1731083" y="2502613"/>
                  <a:pt x="1775900" y="2502613"/>
                </a:cubicBezTo>
                <a:close/>
                <a:moveTo>
                  <a:pt x="1599478" y="2502613"/>
                </a:moveTo>
                <a:cubicBezTo>
                  <a:pt x="1637181" y="2502613"/>
                  <a:pt x="1674173" y="2502613"/>
                  <a:pt x="1711164" y="2502613"/>
                </a:cubicBezTo>
                <a:cubicBezTo>
                  <a:pt x="1717566" y="2552409"/>
                  <a:pt x="1713298" y="2558100"/>
                  <a:pt x="1668482" y="2558100"/>
                </a:cubicBezTo>
                <a:cubicBezTo>
                  <a:pt x="1628645" y="2558100"/>
                  <a:pt x="1589519" y="2558100"/>
                  <a:pt x="1549682" y="2558100"/>
                </a:cubicBezTo>
                <a:cubicBezTo>
                  <a:pt x="1553239" y="2504747"/>
                  <a:pt x="1554662" y="2502613"/>
                  <a:pt x="1599478" y="2502613"/>
                </a:cubicBezTo>
                <a:close/>
                <a:moveTo>
                  <a:pt x="1420213" y="2502613"/>
                </a:moveTo>
                <a:cubicBezTo>
                  <a:pt x="1457915" y="2502613"/>
                  <a:pt x="1495618" y="2502613"/>
                  <a:pt x="1536166" y="2502613"/>
                </a:cubicBezTo>
                <a:cubicBezTo>
                  <a:pt x="1531187" y="2557388"/>
                  <a:pt x="1530475" y="2558100"/>
                  <a:pt x="1484236" y="2558100"/>
                </a:cubicBezTo>
                <a:cubicBezTo>
                  <a:pt x="1445822" y="2558100"/>
                  <a:pt x="1406697" y="2558100"/>
                  <a:pt x="1367571" y="2558100"/>
                </a:cubicBezTo>
                <a:cubicBezTo>
                  <a:pt x="1371128" y="2506170"/>
                  <a:pt x="1374685" y="2502613"/>
                  <a:pt x="1420213" y="2502613"/>
                </a:cubicBezTo>
                <a:close/>
                <a:moveTo>
                  <a:pt x="1240947" y="2502613"/>
                </a:moveTo>
                <a:cubicBezTo>
                  <a:pt x="1279361" y="2502613"/>
                  <a:pt x="1318487" y="2502613"/>
                  <a:pt x="1357613" y="2502613"/>
                </a:cubicBezTo>
                <a:cubicBezTo>
                  <a:pt x="1349076" y="2557388"/>
                  <a:pt x="1347653" y="2558100"/>
                  <a:pt x="1300703" y="2558100"/>
                </a:cubicBezTo>
                <a:cubicBezTo>
                  <a:pt x="1261577" y="2558100"/>
                  <a:pt x="1223163" y="2558100"/>
                  <a:pt x="1184037" y="2558100"/>
                </a:cubicBezTo>
                <a:cubicBezTo>
                  <a:pt x="1191863" y="2506881"/>
                  <a:pt x="1196130" y="2502613"/>
                  <a:pt x="1240947" y="2502613"/>
                </a:cubicBezTo>
                <a:close/>
                <a:moveTo>
                  <a:pt x="2870348" y="2502257"/>
                </a:moveTo>
                <a:cubicBezTo>
                  <a:pt x="2893289" y="2502079"/>
                  <a:pt x="2916231" y="2502612"/>
                  <a:pt x="2938995" y="2505458"/>
                </a:cubicBezTo>
                <a:cubicBezTo>
                  <a:pt x="2952512" y="2506881"/>
                  <a:pt x="2963182" y="2533202"/>
                  <a:pt x="2975275" y="2547429"/>
                </a:cubicBezTo>
                <a:cubicBezTo>
                  <a:pt x="2972430" y="2550986"/>
                  <a:pt x="2968873" y="2554543"/>
                  <a:pt x="2966027" y="2558100"/>
                </a:cubicBezTo>
                <a:cubicBezTo>
                  <a:pt x="2921211" y="2558100"/>
                  <a:pt x="2875683" y="2561657"/>
                  <a:pt x="2831578" y="2555966"/>
                </a:cubicBezTo>
                <a:cubicBezTo>
                  <a:pt x="2817351" y="2553831"/>
                  <a:pt x="2805969" y="2528222"/>
                  <a:pt x="2793875" y="2513283"/>
                </a:cubicBezTo>
                <a:cubicBezTo>
                  <a:pt x="2796721" y="2509726"/>
                  <a:pt x="2799566" y="2506170"/>
                  <a:pt x="2801701" y="2503324"/>
                </a:cubicBezTo>
                <a:cubicBezTo>
                  <a:pt x="2824464" y="2503324"/>
                  <a:pt x="2847406" y="2502435"/>
                  <a:pt x="2870348" y="2502257"/>
                </a:cubicBezTo>
                <a:close/>
                <a:moveTo>
                  <a:pt x="1060969" y="2501190"/>
                </a:moveTo>
                <a:cubicBezTo>
                  <a:pt x="1099383" y="2504747"/>
                  <a:pt x="1138509" y="2501901"/>
                  <a:pt x="1177634" y="2501901"/>
                </a:cubicBezTo>
                <a:cubicBezTo>
                  <a:pt x="1166252" y="2555966"/>
                  <a:pt x="1164118" y="2557389"/>
                  <a:pt x="1115745" y="2558100"/>
                </a:cubicBezTo>
                <a:cubicBezTo>
                  <a:pt x="1078754" y="2558100"/>
                  <a:pt x="1041050" y="2558100"/>
                  <a:pt x="998368" y="2558100"/>
                </a:cubicBezTo>
                <a:cubicBezTo>
                  <a:pt x="1006905" y="2519685"/>
                  <a:pt x="1021132" y="2498344"/>
                  <a:pt x="1060969" y="2501190"/>
                </a:cubicBezTo>
                <a:close/>
                <a:moveTo>
                  <a:pt x="857515" y="2501190"/>
                </a:moveTo>
                <a:cubicBezTo>
                  <a:pt x="903043" y="2504747"/>
                  <a:pt x="949282" y="2501901"/>
                  <a:pt x="995522" y="2501901"/>
                </a:cubicBezTo>
                <a:cubicBezTo>
                  <a:pt x="986985" y="2550986"/>
                  <a:pt x="979872" y="2557389"/>
                  <a:pt x="935055" y="2557389"/>
                </a:cubicBezTo>
                <a:cubicBezTo>
                  <a:pt x="884548" y="2558100"/>
                  <a:pt x="834041" y="2558100"/>
                  <a:pt x="780688" y="2558100"/>
                </a:cubicBezTo>
                <a:cubicBezTo>
                  <a:pt x="792781" y="2513283"/>
                  <a:pt x="816967" y="2498344"/>
                  <a:pt x="857515" y="2501190"/>
                </a:cubicBezTo>
                <a:close/>
                <a:moveTo>
                  <a:pt x="2189208" y="2440011"/>
                </a:moveTo>
                <a:cubicBezTo>
                  <a:pt x="2239004" y="2440011"/>
                  <a:pt x="2287378" y="2440011"/>
                  <a:pt x="2338596" y="2440011"/>
                </a:cubicBezTo>
                <a:cubicBezTo>
                  <a:pt x="2340731" y="2453528"/>
                  <a:pt x="2342865" y="2465620"/>
                  <a:pt x="2345710" y="2483405"/>
                </a:cubicBezTo>
                <a:cubicBezTo>
                  <a:pt x="2293780" y="2483405"/>
                  <a:pt x="2243272" y="2483405"/>
                  <a:pt x="2189208" y="2483405"/>
                </a:cubicBezTo>
                <a:cubicBezTo>
                  <a:pt x="2189208" y="2469178"/>
                  <a:pt x="2189208" y="2457084"/>
                  <a:pt x="2189208" y="2440011"/>
                </a:cubicBezTo>
                <a:close/>
                <a:moveTo>
                  <a:pt x="3481329" y="2439211"/>
                </a:moveTo>
                <a:cubicBezTo>
                  <a:pt x="3504360" y="2439122"/>
                  <a:pt x="3527301" y="2439656"/>
                  <a:pt x="3550065" y="2442146"/>
                </a:cubicBezTo>
                <a:cubicBezTo>
                  <a:pt x="3563581" y="2443568"/>
                  <a:pt x="3574252" y="2467044"/>
                  <a:pt x="3592036" y="2486962"/>
                </a:cubicBezTo>
                <a:cubicBezTo>
                  <a:pt x="3535837" y="2486962"/>
                  <a:pt x="3490310" y="2489807"/>
                  <a:pt x="3445494" y="2485539"/>
                </a:cubicBezTo>
                <a:cubicBezTo>
                  <a:pt x="3431977" y="2484117"/>
                  <a:pt x="3420595" y="2462064"/>
                  <a:pt x="3408502" y="2449259"/>
                </a:cubicBezTo>
                <a:cubicBezTo>
                  <a:pt x="3409925" y="2446414"/>
                  <a:pt x="3411348" y="2442857"/>
                  <a:pt x="3412059" y="2440012"/>
                </a:cubicBezTo>
                <a:cubicBezTo>
                  <a:pt x="3435179" y="2440012"/>
                  <a:pt x="3458298" y="2439300"/>
                  <a:pt x="3481329" y="2439211"/>
                </a:cubicBezTo>
                <a:close/>
                <a:moveTo>
                  <a:pt x="2599582" y="2438767"/>
                </a:moveTo>
                <a:cubicBezTo>
                  <a:pt x="2622790" y="2438767"/>
                  <a:pt x="2645910" y="2439301"/>
                  <a:pt x="2668674" y="2441435"/>
                </a:cubicBezTo>
                <a:cubicBezTo>
                  <a:pt x="2678633" y="2441435"/>
                  <a:pt x="2685747" y="2466332"/>
                  <a:pt x="2697840" y="2487673"/>
                </a:cubicBezTo>
                <a:cubicBezTo>
                  <a:pt x="2643064" y="2487673"/>
                  <a:pt x="2598248" y="2489808"/>
                  <a:pt x="2553431" y="2486251"/>
                </a:cubicBezTo>
                <a:cubicBezTo>
                  <a:pt x="2542049" y="2485540"/>
                  <a:pt x="2532801" y="2462776"/>
                  <a:pt x="2522842" y="2450682"/>
                </a:cubicBezTo>
                <a:cubicBezTo>
                  <a:pt x="2524976" y="2447126"/>
                  <a:pt x="2527821" y="2443569"/>
                  <a:pt x="2529956" y="2439300"/>
                </a:cubicBezTo>
                <a:cubicBezTo>
                  <a:pt x="2553076" y="2439300"/>
                  <a:pt x="2576373" y="2438767"/>
                  <a:pt x="2599582" y="2438767"/>
                </a:cubicBezTo>
                <a:close/>
                <a:moveTo>
                  <a:pt x="2768889" y="2438500"/>
                </a:moveTo>
                <a:cubicBezTo>
                  <a:pt x="2791564" y="2438412"/>
                  <a:pt x="2814150" y="2438945"/>
                  <a:pt x="2836558" y="2441435"/>
                </a:cubicBezTo>
                <a:cubicBezTo>
                  <a:pt x="2847229" y="2442857"/>
                  <a:pt x="2855766" y="2467044"/>
                  <a:pt x="2865725" y="2480560"/>
                </a:cubicBezTo>
                <a:cubicBezTo>
                  <a:pt x="2861457" y="2482694"/>
                  <a:pt x="2858611" y="2485540"/>
                  <a:pt x="2855054" y="2488385"/>
                </a:cubicBezTo>
                <a:cubicBezTo>
                  <a:pt x="2818774" y="2488385"/>
                  <a:pt x="2782495" y="2488385"/>
                  <a:pt x="2746214" y="2488385"/>
                </a:cubicBezTo>
                <a:cubicBezTo>
                  <a:pt x="2705665" y="2488385"/>
                  <a:pt x="2705665" y="2487674"/>
                  <a:pt x="2700686" y="2439301"/>
                </a:cubicBezTo>
                <a:cubicBezTo>
                  <a:pt x="2723450" y="2439301"/>
                  <a:pt x="2746214" y="2438589"/>
                  <a:pt x="2768889" y="2438500"/>
                </a:cubicBezTo>
                <a:close/>
                <a:moveTo>
                  <a:pt x="2428497" y="2437077"/>
                </a:moveTo>
                <a:cubicBezTo>
                  <a:pt x="2450816" y="2436988"/>
                  <a:pt x="2473046" y="2437522"/>
                  <a:pt x="2495099" y="2440012"/>
                </a:cubicBezTo>
                <a:cubicBezTo>
                  <a:pt x="2505770" y="2440723"/>
                  <a:pt x="2513595" y="2464910"/>
                  <a:pt x="2522843" y="2478426"/>
                </a:cubicBezTo>
                <a:cubicBezTo>
                  <a:pt x="2520708" y="2481271"/>
                  <a:pt x="2517863" y="2484828"/>
                  <a:pt x="2515729" y="2487674"/>
                </a:cubicBezTo>
                <a:cubicBezTo>
                  <a:pt x="2470201" y="2487674"/>
                  <a:pt x="2423962" y="2489808"/>
                  <a:pt x="2378434" y="2485539"/>
                </a:cubicBezTo>
                <a:cubicBezTo>
                  <a:pt x="2369186" y="2484828"/>
                  <a:pt x="2361361" y="2460642"/>
                  <a:pt x="2352824" y="2447125"/>
                </a:cubicBezTo>
                <a:cubicBezTo>
                  <a:pt x="2355670" y="2444280"/>
                  <a:pt x="2358515" y="2441434"/>
                  <a:pt x="2361361" y="2437878"/>
                </a:cubicBezTo>
                <a:cubicBezTo>
                  <a:pt x="2383769" y="2437878"/>
                  <a:pt x="2406177" y="2437166"/>
                  <a:pt x="2428497" y="2437077"/>
                </a:cubicBezTo>
                <a:close/>
                <a:moveTo>
                  <a:pt x="3101634" y="2436722"/>
                </a:moveTo>
                <a:cubicBezTo>
                  <a:pt x="3123597" y="2436455"/>
                  <a:pt x="3144227" y="2436811"/>
                  <a:pt x="3164501" y="2439301"/>
                </a:cubicBezTo>
                <a:cubicBezTo>
                  <a:pt x="3180863" y="2441435"/>
                  <a:pt x="3194379" y="2460642"/>
                  <a:pt x="3209318" y="2472735"/>
                </a:cubicBezTo>
                <a:cubicBezTo>
                  <a:pt x="3207183" y="2477003"/>
                  <a:pt x="3205761" y="2481271"/>
                  <a:pt x="3203626" y="2485540"/>
                </a:cubicBezTo>
                <a:cubicBezTo>
                  <a:pt x="3155254" y="2485540"/>
                  <a:pt x="3106880" y="2487674"/>
                  <a:pt x="3059218" y="2483406"/>
                </a:cubicBezTo>
                <a:cubicBezTo>
                  <a:pt x="3049970" y="2483406"/>
                  <a:pt x="3042856" y="2459219"/>
                  <a:pt x="3030763" y="2437878"/>
                </a:cubicBezTo>
                <a:cubicBezTo>
                  <a:pt x="3056373" y="2437878"/>
                  <a:pt x="3079670" y="2436989"/>
                  <a:pt x="3101634" y="2436722"/>
                </a:cubicBezTo>
                <a:close/>
                <a:moveTo>
                  <a:pt x="2934639" y="2436722"/>
                </a:moveTo>
                <a:cubicBezTo>
                  <a:pt x="2955714" y="2436455"/>
                  <a:pt x="2976699" y="2436811"/>
                  <a:pt x="2997329" y="2439301"/>
                </a:cubicBezTo>
                <a:cubicBezTo>
                  <a:pt x="3012268" y="2441435"/>
                  <a:pt x="3024362" y="2462776"/>
                  <a:pt x="3037877" y="2475580"/>
                </a:cubicBezTo>
                <a:cubicBezTo>
                  <a:pt x="3035743" y="2479138"/>
                  <a:pt x="3032897" y="2483406"/>
                  <a:pt x="3030764" y="2486962"/>
                </a:cubicBezTo>
                <a:cubicBezTo>
                  <a:pt x="2985236" y="2486962"/>
                  <a:pt x="2939708" y="2489808"/>
                  <a:pt x="2894891" y="2484829"/>
                </a:cubicBezTo>
                <a:cubicBezTo>
                  <a:pt x="2882798" y="2483406"/>
                  <a:pt x="2873550" y="2460642"/>
                  <a:pt x="2862879" y="2447126"/>
                </a:cubicBezTo>
                <a:cubicBezTo>
                  <a:pt x="2866436" y="2444992"/>
                  <a:pt x="2869281" y="2441435"/>
                  <a:pt x="2871416" y="2437878"/>
                </a:cubicBezTo>
                <a:cubicBezTo>
                  <a:pt x="2892401" y="2437878"/>
                  <a:pt x="2913565" y="2436989"/>
                  <a:pt x="2934639" y="2436722"/>
                </a:cubicBezTo>
                <a:close/>
                <a:moveTo>
                  <a:pt x="2056892" y="2436455"/>
                </a:moveTo>
                <a:cubicBezTo>
                  <a:pt x="2081791" y="2436455"/>
                  <a:pt x="2106688" y="2436455"/>
                  <a:pt x="2131587" y="2437167"/>
                </a:cubicBezTo>
                <a:cubicBezTo>
                  <a:pt x="2174270" y="2437878"/>
                  <a:pt x="2174981" y="2438590"/>
                  <a:pt x="2166444" y="2485540"/>
                </a:cubicBezTo>
                <a:cubicBezTo>
                  <a:pt x="2118070" y="2485540"/>
                  <a:pt x="2068986" y="2485540"/>
                  <a:pt x="2019901" y="2485540"/>
                </a:cubicBezTo>
                <a:cubicBezTo>
                  <a:pt x="2011364" y="2439301"/>
                  <a:pt x="2013499" y="2437167"/>
                  <a:pt x="2056892" y="2436455"/>
                </a:cubicBezTo>
                <a:close/>
                <a:moveTo>
                  <a:pt x="1889720" y="2435032"/>
                </a:moveTo>
                <a:cubicBezTo>
                  <a:pt x="1920309" y="2435032"/>
                  <a:pt x="1950898" y="2434321"/>
                  <a:pt x="1981487" y="2437166"/>
                </a:cubicBezTo>
                <a:cubicBezTo>
                  <a:pt x="1987889" y="2437878"/>
                  <a:pt x="1999271" y="2452816"/>
                  <a:pt x="1998560" y="2459930"/>
                </a:cubicBezTo>
                <a:cubicBezTo>
                  <a:pt x="1997848" y="2469889"/>
                  <a:pt x="1987889" y="2486251"/>
                  <a:pt x="1980775" y="2486251"/>
                </a:cubicBezTo>
                <a:cubicBezTo>
                  <a:pt x="1934536" y="2488385"/>
                  <a:pt x="1889008" y="2487674"/>
                  <a:pt x="1843480" y="2487674"/>
                </a:cubicBezTo>
                <a:cubicBezTo>
                  <a:pt x="1844191" y="2436455"/>
                  <a:pt x="1844903" y="2435032"/>
                  <a:pt x="1889720" y="2435032"/>
                </a:cubicBezTo>
                <a:close/>
                <a:moveTo>
                  <a:pt x="1711877" y="2435032"/>
                </a:moveTo>
                <a:cubicBezTo>
                  <a:pt x="1748868" y="2434321"/>
                  <a:pt x="1786571" y="2435032"/>
                  <a:pt x="1825697" y="2435032"/>
                </a:cubicBezTo>
                <a:cubicBezTo>
                  <a:pt x="1830676" y="2474158"/>
                  <a:pt x="1821428" y="2491231"/>
                  <a:pt x="1785148" y="2489096"/>
                </a:cubicBezTo>
                <a:cubicBezTo>
                  <a:pt x="1747445" y="2486251"/>
                  <a:pt x="1709742" y="2488385"/>
                  <a:pt x="1672750" y="2488385"/>
                </a:cubicBezTo>
                <a:cubicBezTo>
                  <a:pt x="1667059" y="2443569"/>
                  <a:pt x="1672750" y="2435744"/>
                  <a:pt x="1711877" y="2435032"/>
                </a:cubicBezTo>
                <a:close/>
                <a:moveTo>
                  <a:pt x="1543281" y="2434321"/>
                </a:moveTo>
                <a:cubicBezTo>
                  <a:pt x="1580272" y="2434321"/>
                  <a:pt x="1617263" y="2435033"/>
                  <a:pt x="1654967" y="2435033"/>
                </a:cubicBezTo>
                <a:cubicBezTo>
                  <a:pt x="1657100" y="2475581"/>
                  <a:pt x="1645007" y="2491231"/>
                  <a:pt x="1608727" y="2488385"/>
                </a:cubicBezTo>
                <a:cubicBezTo>
                  <a:pt x="1571025" y="2485540"/>
                  <a:pt x="1533322" y="2487674"/>
                  <a:pt x="1495619" y="2487674"/>
                </a:cubicBezTo>
                <a:cubicBezTo>
                  <a:pt x="1497754" y="2439301"/>
                  <a:pt x="1501310" y="2435033"/>
                  <a:pt x="1543281" y="2434321"/>
                </a:cubicBezTo>
                <a:close/>
                <a:moveTo>
                  <a:pt x="887395" y="2434321"/>
                </a:moveTo>
                <a:cubicBezTo>
                  <a:pt x="966357" y="2435744"/>
                  <a:pt x="1045320" y="2434321"/>
                  <a:pt x="1126416" y="2434321"/>
                </a:cubicBezTo>
                <a:cubicBezTo>
                  <a:pt x="1120014" y="2477003"/>
                  <a:pt x="1100095" y="2489096"/>
                  <a:pt x="1063815" y="2488385"/>
                </a:cubicBezTo>
                <a:cubicBezTo>
                  <a:pt x="984853" y="2485540"/>
                  <a:pt x="905890" y="2487673"/>
                  <a:pt x="824082" y="2487673"/>
                </a:cubicBezTo>
                <a:cubicBezTo>
                  <a:pt x="834041" y="2452817"/>
                  <a:pt x="848981" y="2432897"/>
                  <a:pt x="887395" y="2434321"/>
                </a:cubicBezTo>
                <a:close/>
                <a:moveTo>
                  <a:pt x="1368994" y="2433610"/>
                </a:moveTo>
                <a:cubicBezTo>
                  <a:pt x="1407407" y="2436455"/>
                  <a:pt x="1445110" y="2434322"/>
                  <a:pt x="1482814" y="2434322"/>
                </a:cubicBezTo>
                <a:cubicBezTo>
                  <a:pt x="1483525" y="2480560"/>
                  <a:pt x="1462895" y="2490520"/>
                  <a:pt x="1428037" y="2487674"/>
                </a:cubicBezTo>
                <a:cubicBezTo>
                  <a:pt x="1391758" y="2484829"/>
                  <a:pt x="1355477" y="2486963"/>
                  <a:pt x="1317063" y="2486963"/>
                </a:cubicBezTo>
                <a:cubicBezTo>
                  <a:pt x="1319198" y="2450683"/>
                  <a:pt x="1332002" y="2431476"/>
                  <a:pt x="1368994" y="2433610"/>
                </a:cubicBezTo>
                <a:close/>
                <a:moveTo>
                  <a:pt x="1196841" y="2433609"/>
                </a:moveTo>
                <a:cubicBezTo>
                  <a:pt x="1233833" y="2435743"/>
                  <a:pt x="1271536" y="2434320"/>
                  <a:pt x="1310661" y="2434320"/>
                </a:cubicBezTo>
                <a:cubicBezTo>
                  <a:pt x="1308527" y="2474869"/>
                  <a:pt x="1292877" y="2491230"/>
                  <a:pt x="1255174" y="2488385"/>
                </a:cubicBezTo>
                <a:cubicBezTo>
                  <a:pt x="1218183" y="2484828"/>
                  <a:pt x="1180480" y="2487674"/>
                  <a:pt x="1141354" y="2487674"/>
                </a:cubicBezTo>
                <a:cubicBezTo>
                  <a:pt x="1146333" y="2449260"/>
                  <a:pt x="1160561" y="2432187"/>
                  <a:pt x="1196841" y="2433609"/>
                </a:cubicBezTo>
                <a:close/>
                <a:moveTo>
                  <a:pt x="2110957" y="2377411"/>
                </a:moveTo>
                <a:cubicBezTo>
                  <a:pt x="2157908" y="2377411"/>
                  <a:pt x="2205570" y="2377411"/>
                  <a:pt x="2256789" y="2377411"/>
                </a:cubicBezTo>
                <a:cubicBezTo>
                  <a:pt x="2257500" y="2393061"/>
                  <a:pt x="2258212" y="2405154"/>
                  <a:pt x="2258923" y="2420093"/>
                </a:cubicBezTo>
                <a:cubicBezTo>
                  <a:pt x="2207704" y="2420093"/>
                  <a:pt x="2160753" y="2420093"/>
                  <a:pt x="2110957" y="2420093"/>
                </a:cubicBezTo>
                <a:cubicBezTo>
                  <a:pt x="2110957" y="2405866"/>
                  <a:pt x="2110957" y="2393061"/>
                  <a:pt x="2110957" y="2377411"/>
                </a:cubicBezTo>
                <a:close/>
                <a:moveTo>
                  <a:pt x="1943783" y="2376699"/>
                </a:moveTo>
                <a:cubicBezTo>
                  <a:pt x="1993580" y="2376699"/>
                  <a:pt x="2040531" y="2376699"/>
                  <a:pt x="2090327" y="2376699"/>
                </a:cubicBezTo>
                <a:cubicBezTo>
                  <a:pt x="2090327" y="2391638"/>
                  <a:pt x="2090327" y="2403731"/>
                  <a:pt x="2090327" y="2419381"/>
                </a:cubicBezTo>
                <a:cubicBezTo>
                  <a:pt x="2040531" y="2419381"/>
                  <a:pt x="1992158" y="2419381"/>
                  <a:pt x="1938804" y="2419381"/>
                </a:cubicBezTo>
                <a:cubicBezTo>
                  <a:pt x="1940938" y="2404442"/>
                  <a:pt x="1942361" y="2391638"/>
                  <a:pt x="1943783" y="2376699"/>
                </a:cubicBezTo>
                <a:close/>
                <a:moveTo>
                  <a:pt x="3440782" y="2375544"/>
                </a:moveTo>
                <a:cubicBezTo>
                  <a:pt x="3461678" y="2375277"/>
                  <a:pt x="3482486" y="2375633"/>
                  <a:pt x="3503115" y="2378123"/>
                </a:cubicBezTo>
                <a:cubicBezTo>
                  <a:pt x="3518055" y="2380257"/>
                  <a:pt x="3530859" y="2401598"/>
                  <a:pt x="3544375" y="2413691"/>
                </a:cubicBezTo>
                <a:cubicBezTo>
                  <a:pt x="3542952" y="2417248"/>
                  <a:pt x="3541530" y="2420093"/>
                  <a:pt x="3539396" y="2422939"/>
                </a:cubicBezTo>
                <a:cubicBezTo>
                  <a:pt x="3496002" y="2422939"/>
                  <a:pt x="3452608" y="2425784"/>
                  <a:pt x="3409926" y="2421517"/>
                </a:cubicBezTo>
                <a:cubicBezTo>
                  <a:pt x="3396409" y="2420093"/>
                  <a:pt x="3385027" y="2398752"/>
                  <a:pt x="3372934" y="2386659"/>
                </a:cubicBezTo>
                <a:cubicBezTo>
                  <a:pt x="3374357" y="2383102"/>
                  <a:pt x="3376491" y="2380257"/>
                  <a:pt x="3377914" y="2376700"/>
                </a:cubicBezTo>
                <a:cubicBezTo>
                  <a:pt x="3398900" y="2376700"/>
                  <a:pt x="3419885" y="2375811"/>
                  <a:pt x="3440782" y="2375544"/>
                </a:cubicBezTo>
                <a:close/>
                <a:moveTo>
                  <a:pt x="2506392" y="2375366"/>
                </a:moveTo>
                <a:cubicBezTo>
                  <a:pt x="2529601" y="2375277"/>
                  <a:pt x="2551298" y="2375633"/>
                  <a:pt x="2572639" y="2377411"/>
                </a:cubicBezTo>
                <a:cubicBezTo>
                  <a:pt x="2582598" y="2378123"/>
                  <a:pt x="2590423" y="2400886"/>
                  <a:pt x="2598959" y="2412979"/>
                </a:cubicBezTo>
                <a:cubicBezTo>
                  <a:pt x="2596826" y="2416536"/>
                  <a:pt x="2594691" y="2419382"/>
                  <a:pt x="2592557" y="2422227"/>
                </a:cubicBezTo>
                <a:cubicBezTo>
                  <a:pt x="2548452" y="2422227"/>
                  <a:pt x="2503635" y="2424361"/>
                  <a:pt x="2459530" y="2420805"/>
                </a:cubicBezTo>
                <a:cubicBezTo>
                  <a:pt x="2450283" y="2420093"/>
                  <a:pt x="2443880" y="2396618"/>
                  <a:pt x="2431075" y="2375988"/>
                </a:cubicBezTo>
                <a:cubicBezTo>
                  <a:pt x="2458463" y="2375988"/>
                  <a:pt x="2483184" y="2375455"/>
                  <a:pt x="2506392" y="2375366"/>
                </a:cubicBezTo>
                <a:close/>
                <a:moveTo>
                  <a:pt x="2342865" y="2375366"/>
                </a:moveTo>
                <a:cubicBezTo>
                  <a:pt x="2364918" y="2375277"/>
                  <a:pt x="2386971" y="2375633"/>
                  <a:pt x="2409023" y="2377411"/>
                </a:cubicBezTo>
                <a:cubicBezTo>
                  <a:pt x="2417559" y="2378123"/>
                  <a:pt x="2423962" y="2401597"/>
                  <a:pt x="2436766" y="2422938"/>
                </a:cubicBezTo>
                <a:cubicBezTo>
                  <a:pt x="2380568" y="2422938"/>
                  <a:pt x="2337174" y="2425073"/>
                  <a:pt x="2294492" y="2421516"/>
                </a:cubicBezTo>
                <a:cubicBezTo>
                  <a:pt x="2285243" y="2420805"/>
                  <a:pt x="2277419" y="2398752"/>
                  <a:pt x="2268882" y="2386659"/>
                </a:cubicBezTo>
                <a:cubicBezTo>
                  <a:pt x="2271728" y="2383102"/>
                  <a:pt x="2273862" y="2379545"/>
                  <a:pt x="2276708" y="2375988"/>
                </a:cubicBezTo>
                <a:cubicBezTo>
                  <a:pt x="2298760" y="2375988"/>
                  <a:pt x="2320812" y="2375455"/>
                  <a:pt x="2342865" y="2375366"/>
                </a:cubicBezTo>
                <a:close/>
                <a:moveTo>
                  <a:pt x="3109014" y="2375277"/>
                </a:moveTo>
                <a:cubicBezTo>
                  <a:pt x="3155965" y="2375277"/>
                  <a:pt x="3202916" y="2375277"/>
                  <a:pt x="3249155" y="2375277"/>
                </a:cubicBezTo>
                <a:cubicBezTo>
                  <a:pt x="3357995" y="2375277"/>
                  <a:pt x="3357995" y="2375277"/>
                  <a:pt x="3408503" y="2472024"/>
                </a:cubicBezTo>
                <a:cubicBezTo>
                  <a:pt x="3410637" y="2476292"/>
                  <a:pt x="3412771" y="2480561"/>
                  <a:pt x="3416328" y="2489808"/>
                </a:cubicBezTo>
                <a:cubicBezTo>
                  <a:pt x="3356573" y="2489808"/>
                  <a:pt x="3301085" y="2491231"/>
                  <a:pt x="3246309" y="2488385"/>
                </a:cubicBezTo>
                <a:cubicBezTo>
                  <a:pt x="3237062" y="2487674"/>
                  <a:pt x="3224257" y="2471313"/>
                  <a:pt x="3219989" y="2459219"/>
                </a:cubicBezTo>
                <a:cubicBezTo>
                  <a:pt x="3209318" y="2430053"/>
                  <a:pt x="3192245" y="2417960"/>
                  <a:pt x="3161656" y="2422228"/>
                </a:cubicBezTo>
                <a:cubicBezTo>
                  <a:pt x="3130355" y="2427207"/>
                  <a:pt x="3112571" y="2412980"/>
                  <a:pt x="3109014" y="2375277"/>
                </a:cubicBezTo>
                <a:close/>
                <a:moveTo>
                  <a:pt x="3001508" y="2375099"/>
                </a:moveTo>
                <a:cubicBezTo>
                  <a:pt x="3022938" y="2374921"/>
                  <a:pt x="3044279" y="2375277"/>
                  <a:pt x="3065620" y="2377411"/>
                </a:cubicBezTo>
                <a:cubicBezTo>
                  <a:pt x="3077714" y="2378834"/>
                  <a:pt x="3087673" y="2399464"/>
                  <a:pt x="3098343" y="2411557"/>
                </a:cubicBezTo>
                <a:cubicBezTo>
                  <a:pt x="3096209" y="2415825"/>
                  <a:pt x="3094075" y="2419382"/>
                  <a:pt x="3091941" y="2422939"/>
                </a:cubicBezTo>
                <a:cubicBezTo>
                  <a:pt x="3049259" y="2422939"/>
                  <a:pt x="3006577" y="2425784"/>
                  <a:pt x="2965316" y="2421516"/>
                </a:cubicBezTo>
                <a:cubicBezTo>
                  <a:pt x="2952512" y="2420093"/>
                  <a:pt x="2941841" y="2398752"/>
                  <a:pt x="2930459" y="2386659"/>
                </a:cubicBezTo>
                <a:cubicBezTo>
                  <a:pt x="2932593" y="2383102"/>
                  <a:pt x="2934727" y="2379546"/>
                  <a:pt x="2936861" y="2375988"/>
                </a:cubicBezTo>
                <a:cubicBezTo>
                  <a:pt x="2958558" y="2375988"/>
                  <a:pt x="2980077" y="2375277"/>
                  <a:pt x="3001508" y="2375099"/>
                </a:cubicBezTo>
                <a:close/>
                <a:moveTo>
                  <a:pt x="2836202" y="2375099"/>
                </a:moveTo>
                <a:cubicBezTo>
                  <a:pt x="2857188" y="2374921"/>
                  <a:pt x="2878173" y="2375277"/>
                  <a:pt x="2899158" y="2377411"/>
                </a:cubicBezTo>
                <a:cubicBezTo>
                  <a:pt x="2911252" y="2378834"/>
                  <a:pt x="2921923" y="2400175"/>
                  <a:pt x="2933304" y="2412268"/>
                </a:cubicBezTo>
                <a:cubicBezTo>
                  <a:pt x="2929748" y="2415825"/>
                  <a:pt x="2926902" y="2419382"/>
                  <a:pt x="2924057" y="2422939"/>
                </a:cubicBezTo>
                <a:cubicBezTo>
                  <a:pt x="2882797" y="2422939"/>
                  <a:pt x="2841538" y="2425784"/>
                  <a:pt x="2800989" y="2421516"/>
                </a:cubicBezTo>
                <a:cubicBezTo>
                  <a:pt x="2788184" y="2420093"/>
                  <a:pt x="2776802" y="2399464"/>
                  <a:pt x="2765420" y="2387370"/>
                </a:cubicBezTo>
                <a:cubicBezTo>
                  <a:pt x="2768266" y="2383814"/>
                  <a:pt x="2770400" y="2379546"/>
                  <a:pt x="2773246" y="2375988"/>
                </a:cubicBezTo>
                <a:cubicBezTo>
                  <a:pt x="2794231" y="2375988"/>
                  <a:pt x="2815217" y="2375277"/>
                  <a:pt x="2836202" y="2375099"/>
                </a:cubicBezTo>
                <a:close/>
                <a:moveTo>
                  <a:pt x="2671431" y="2374388"/>
                </a:moveTo>
                <a:cubicBezTo>
                  <a:pt x="2691972" y="2374210"/>
                  <a:pt x="2712424" y="2374566"/>
                  <a:pt x="2732698" y="2376700"/>
                </a:cubicBezTo>
                <a:cubicBezTo>
                  <a:pt x="2744792" y="2378123"/>
                  <a:pt x="2754751" y="2398753"/>
                  <a:pt x="2765421" y="2410135"/>
                </a:cubicBezTo>
                <a:cubicBezTo>
                  <a:pt x="2763287" y="2413691"/>
                  <a:pt x="2760442" y="2417959"/>
                  <a:pt x="2758307" y="2421517"/>
                </a:cubicBezTo>
                <a:cubicBezTo>
                  <a:pt x="2714202" y="2421517"/>
                  <a:pt x="2669386" y="2423650"/>
                  <a:pt x="2625992" y="2420094"/>
                </a:cubicBezTo>
                <a:cubicBezTo>
                  <a:pt x="2616744" y="2419382"/>
                  <a:pt x="2609631" y="2397329"/>
                  <a:pt x="2601805" y="2385236"/>
                </a:cubicBezTo>
                <a:cubicBezTo>
                  <a:pt x="2604651" y="2382391"/>
                  <a:pt x="2607496" y="2378835"/>
                  <a:pt x="2609631" y="2375277"/>
                </a:cubicBezTo>
                <a:cubicBezTo>
                  <a:pt x="2630261" y="2375277"/>
                  <a:pt x="2650890" y="2374566"/>
                  <a:pt x="2671431" y="2374388"/>
                </a:cubicBezTo>
                <a:close/>
                <a:moveTo>
                  <a:pt x="1814315" y="2373144"/>
                </a:moveTo>
                <a:cubicBezTo>
                  <a:pt x="1850594" y="2375277"/>
                  <a:pt x="1886874" y="2373855"/>
                  <a:pt x="1923866" y="2373855"/>
                </a:cubicBezTo>
                <a:cubicBezTo>
                  <a:pt x="1929557" y="2410135"/>
                  <a:pt x="1918887" y="2425073"/>
                  <a:pt x="1883318" y="2422940"/>
                </a:cubicBezTo>
                <a:cubicBezTo>
                  <a:pt x="1847749" y="2420805"/>
                  <a:pt x="1811468" y="2422228"/>
                  <a:pt x="1774477" y="2422228"/>
                </a:cubicBezTo>
                <a:cubicBezTo>
                  <a:pt x="1768786" y="2383103"/>
                  <a:pt x="1782302" y="2371009"/>
                  <a:pt x="1814315" y="2373144"/>
                </a:cubicBezTo>
                <a:close/>
                <a:moveTo>
                  <a:pt x="1645719" y="2373143"/>
                </a:moveTo>
                <a:cubicBezTo>
                  <a:pt x="1681999" y="2375278"/>
                  <a:pt x="1718279" y="2373854"/>
                  <a:pt x="1754560" y="2373854"/>
                </a:cubicBezTo>
                <a:cubicBezTo>
                  <a:pt x="1762384" y="2410134"/>
                  <a:pt x="1751714" y="2424362"/>
                  <a:pt x="1717568" y="2422939"/>
                </a:cubicBezTo>
                <a:cubicBezTo>
                  <a:pt x="1680576" y="2420805"/>
                  <a:pt x="1642873" y="2422227"/>
                  <a:pt x="1605882" y="2422227"/>
                </a:cubicBezTo>
                <a:cubicBezTo>
                  <a:pt x="1600902" y="2385236"/>
                  <a:pt x="1612995" y="2371720"/>
                  <a:pt x="1645719" y="2373143"/>
                </a:cubicBezTo>
                <a:close/>
                <a:moveTo>
                  <a:pt x="1479968" y="2372432"/>
                </a:moveTo>
                <a:cubicBezTo>
                  <a:pt x="1516248" y="2374566"/>
                  <a:pt x="1553239" y="2373143"/>
                  <a:pt x="1590230" y="2373143"/>
                </a:cubicBezTo>
                <a:cubicBezTo>
                  <a:pt x="1591653" y="2412980"/>
                  <a:pt x="1575292" y="2425073"/>
                  <a:pt x="1542569" y="2422939"/>
                </a:cubicBezTo>
                <a:cubicBezTo>
                  <a:pt x="1507000" y="2420805"/>
                  <a:pt x="1470720" y="2422228"/>
                  <a:pt x="1433728" y="2422228"/>
                </a:cubicBezTo>
                <a:cubicBezTo>
                  <a:pt x="1432306" y="2383813"/>
                  <a:pt x="1446533" y="2371009"/>
                  <a:pt x="1479968" y="2372432"/>
                </a:cubicBezTo>
                <a:close/>
                <a:moveTo>
                  <a:pt x="1312083" y="2372431"/>
                </a:moveTo>
                <a:cubicBezTo>
                  <a:pt x="1348364" y="2374565"/>
                  <a:pt x="1384643" y="2373142"/>
                  <a:pt x="1423058" y="2373142"/>
                </a:cubicBezTo>
                <a:cubicBezTo>
                  <a:pt x="1422347" y="2411556"/>
                  <a:pt x="1406696" y="2425072"/>
                  <a:pt x="1373973" y="2422938"/>
                </a:cubicBezTo>
                <a:cubicBezTo>
                  <a:pt x="1337694" y="2420804"/>
                  <a:pt x="1301413" y="2422227"/>
                  <a:pt x="1262999" y="2422227"/>
                </a:cubicBezTo>
                <a:cubicBezTo>
                  <a:pt x="1265133" y="2385947"/>
                  <a:pt x="1278649" y="2371008"/>
                  <a:pt x="1312083" y="2372431"/>
                </a:cubicBezTo>
                <a:close/>
                <a:moveTo>
                  <a:pt x="1159406" y="2371276"/>
                </a:moveTo>
                <a:cubicBezTo>
                  <a:pt x="1187238" y="2369586"/>
                  <a:pt x="1221384" y="2371009"/>
                  <a:pt x="1254462" y="2376700"/>
                </a:cubicBezTo>
                <a:cubicBezTo>
                  <a:pt x="1247349" y="2418670"/>
                  <a:pt x="1244504" y="2422228"/>
                  <a:pt x="1205378" y="2422228"/>
                </a:cubicBezTo>
                <a:cubicBezTo>
                  <a:pt x="1102940" y="2422228"/>
                  <a:pt x="1000502" y="2422228"/>
                  <a:pt x="898064" y="2422228"/>
                </a:cubicBezTo>
                <a:cubicBezTo>
                  <a:pt x="887394" y="2422228"/>
                  <a:pt x="877435" y="2420094"/>
                  <a:pt x="865341" y="2419382"/>
                </a:cubicBezTo>
                <a:cubicBezTo>
                  <a:pt x="873878" y="2386659"/>
                  <a:pt x="889528" y="2371009"/>
                  <a:pt x="922963" y="2372432"/>
                </a:cubicBezTo>
                <a:cubicBezTo>
                  <a:pt x="971336" y="2374566"/>
                  <a:pt x="1019709" y="2372432"/>
                  <a:pt x="1068083" y="2373854"/>
                </a:cubicBezTo>
                <a:cubicBezTo>
                  <a:pt x="1078042" y="2373854"/>
                  <a:pt x="1087290" y="2380257"/>
                  <a:pt x="1102229" y="2384525"/>
                </a:cubicBezTo>
                <a:cubicBezTo>
                  <a:pt x="1110054" y="2377767"/>
                  <a:pt x="1131573" y="2372965"/>
                  <a:pt x="1159406" y="2371276"/>
                </a:cubicBezTo>
                <a:close/>
                <a:moveTo>
                  <a:pt x="2381279" y="2319078"/>
                </a:moveTo>
                <a:cubicBezTo>
                  <a:pt x="2430364" y="2319078"/>
                  <a:pt x="2477315" y="2319078"/>
                  <a:pt x="2524266" y="2319078"/>
                </a:cubicBezTo>
                <a:cubicBezTo>
                  <a:pt x="2526400" y="2333306"/>
                  <a:pt x="2528534" y="2344688"/>
                  <a:pt x="2530668" y="2358205"/>
                </a:cubicBezTo>
                <a:cubicBezTo>
                  <a:pt x="2482295" y="2358205"/>
                  <a:pt x="2436766" y="2358205"/>
                  <a:pt x="2388393" y="2358205"/>
                </a:cubicBezTo>
                <a:cubicBezTo>
                  <a:pt x="2386259" y="2346111"/>
                  <a:pt x="2384125" y="2334018"/>
                  <a:pt x="2381279" y="2319078"/>
                </a:cubicBezTo>
                <a:close/>
                <a:moveTo>
                  <a:pt x="3407348" y="2318189"/>
                </a:moveTo>
                <a:cubicBezTo>
                  <a:pt x="3428244" y="2318011"/>
                  <a:pt x="3449052" y="2318367"/>
                  <a:pt x="3469681" y="2320501"/>
                </a:cubicBezTo>
                <a:cubicBezTo>
                  <a:pt x="3481775" y="2321924"/>
                  <a:pt x="3492446" y="2341842"/>
                  <a:pt x="3511653" y="2361049"/>
                </a:cubicBezTo>
                <a:cubicBezTo>
                  <a:pt x="3458300" y="2361049"/>
                  <a:pt x="3417040" y="2363895"/>
                  <a:pt x="3376492" y="2359627"/>
                </a:cubicBezTo>
                <a:cubicBezTo>
                  <a:pt x="3363687" y="2358204"/>
                  <a:pt x="3351594" y="2339708"/>
                  <a:pt x="3339500" y="2329749"/>
                </a:cubicBezTo>
                <a:cubicBezTo>
                  <a:pt x="3340923" y="2326192"/>
                  <a:pt x="3342346" y="2322636"/>
                  <a:pt x="3344480" y="2319078"/>
                </a:cubicBezTo>
                <a:cubicBezTo>
                  <a:pt x="3365466" y="2319078"/>
                  <a:pt x="3386451" y="2318367"/>
                  <a:pt x="3407348" y="2318189"/>
                </a:cubicBezTo>
                <a:close/>
                <a:moveTo>
                  <a:pt x="2767821" y="2317745"/>
                </a:moveTo>
                <a:cubicBezTo>
                  <a:pt x="2788718" y="2317656"/>
                  <a:pt x="2809526" y="2318011"/>
                  <a:pt x="2830155" y="2319790"/>
                </a:cubicBezTo>
                <a:cubicBezTo>
                  <a:pt x="2840114" y="2320502"/>
                  <a:pt x="2848651" y="2340420"/>
                  <a:pt x="2857899" y="2351802"/>
                </a:cubicBezTo>
                <a:cubicBezTo>
                  <a:pt x="2855053" y="2354647"/>
                  <a:pt x="2852919" y="2357493"/>
                  <a:pt x="2851497" y="2360338"/>
                </a:cubicBezTo>
                <a:cubicBezTo>
                  <a:pt x="2810237" y="2360338"/>
                  <a:pt x="2768977" y="2362472"/>
                  <a:pt x="2727718" y="2358915"/>
                </a:cubicBezTo>
                <a:cubicBezTo>
                  <a:pt x="2717047" y="2358204"/>
                  <a:pt x="2707799" y="2339708"/>
                  <a:pt x="2698551" y="2329038"/>
                </a:cubicBezTo>
                <a:cubicBezTo>
                  <a:pt x="2700686" y="2325481"/>
                  <a:pt x="2702819" y="2321924"/>
                  <a:pt x="2704953" y="2318367"/>
                </a:cubicBezTo>
                <a:cubicBezTo>
                  <a:pt x="2725939" y="2318367"/>
                  <a:pt x="2746924" y="2317834"/>
                  <a:pt x="2767821" y="2317745"/>
                </a:cubicBezTo>
                <a:close/>
                <a:moveTo>
                  <a:pt x="2925391" y="2317033"/>
                </a:moveTo>
                <a:cubicBezTo>
                  <a:pt x="2947355" y="2316944"/>
                  <a:pt x="2967807" y="2317299"/>
                  <a:pt x="2988081" y="2319078"/>
                </a:cubicBezTo>
                <a:cubicBezTo>
                  <a:pt x="2999463" y="2319790"/>
                  <a:pt x="3008711" y="2338285"/>
                  <a:pt x="3019381" y="2348955"/>
                </a:cubicBezTo>
                <a:cubicBezTo>
                  <a:pt x="3017958" y="2352512"/>
                  <a:pt x="3015824" y="2356069"/>
                  <a:pt x="3014402" y="2359626"/>
                </a:cubicBezTo>
                <a:cubicBezTo>
                  <a:pt x="2971719" y="2359626"/>
                  <a:pt x="2929037" y="2361760"/>
                  <a:pt x="2887065" y="2358203"/>
                </a:cubicBezTo>
                <a:cubicBezTo>
                  <a:pt x="2877106" y="2357492"/>
                  <a:pt x="2868570" y="2336862"/>
                  <a:pt x="2853631" y="2317655"/>
                </a:cubicBezTo>
                <a:cubicBezTo>
                  <a:pt x="2879952" y="2317655"/>
                  <a:pt x="2903427" y="2317122"/>
                  <a:pt x="2925391" y="2317033"/>
                </a:cubicBezTo>
                <a:close/>
                <a:moveTo>
                  <a:pt x="2608918" y="2317033"/>
                </a:moveTo>
                <a:cubicBezTo>
                  <a:pt x="2630260" y="2316944"/>
                  <a:pt x="2651601" y="2317299"/>
                  <a:pt x="2672942" y="2319078"/>
                </a:cubicBezTo>
                <a:cubicBezTo>
                  <a:pt x="2681478" y="2319790"/>
                  <a:pt x="2688592" y="2339708"/>
                  <a:pt x="2696418" y="2351090"/>
                </a:cubicBezTo>
                <a:cubicBezTo>
                  <a:pt x="2692860" y="2353935"/>
                  <a:pt x="2690727" y="2357492"/>
                  <a:pt x="2688592" y="2360337"/>
                </a:cubicBezTo>
                <a:cubicBezTo>
                  <a:pt x="2648755" y="2360337"/>
                  <a:pt x="2608918" y="2362472"/>
                  <a:pt x="2569793" y="2358914"/>
                </a:cubicBezTo>
                <a:cubicBezTo>
                  <a:pt x="2558411" y="2358203"/>
                  <a:pt x="2548452" y="2341131"/>
                  <a:pt x="2537781" y="2331171"/>
                </a:cubicBezTo>
                <a:cubicBezTo>
                  <a:pt x="2539916" y="2326903"/>
                  <a:pt x="2542049" y="2321923"/>
                  <a:pt x="2544895" y="2317655"/>
                </a:cubicBezTo>
                <a:cubicBezTo>
                  <a:pt x="2566236" y="2317655"/>
                  <a:pt x="2587577" y="2317122"/>
                  <a:pt x="2608918" y="2317033"/>
                </a:cubicBezTo>
                <a:close/>
                <a:moveTo>
                  <a:pt x="3025072" y="2316944"/>
                </a:moveTo>
                <a:cubicBezTo>
                  <a:pt x="3077715" y="2316944"/>
                  <a:pt x="3131067" y="2316944"/>
                  <a:pt x="3183709" y="2316944"/>
                </a:cubicBezTo>
                <a:cubicBezTo>
                  <a:pt x="3217855" y="2316944"/>
                  <a:pt x="3252712" y="2319078"/>
                  <a:pt x="3286858" y="2316944"/>
                </a:cubicBezTo>
                <a:cubicBezTo>
                  <a:pt x="3316735" y="2314810"/>
                  <a:pt x="3332386" y="2327614"/>
                  <a:pt x="3340211" y="2360337"/>
                </a:cubicBezTo>
                <a:cubicBezTo>
                  <a:pt x="3242753" y="2360337"/>
                  <a:pt x="3148852" y="2361760"/>
                  <a:pt x="3055662" y="2358915"/>
                </a:cubicBezTo>
                <a:cubicBezTo>
                  <a:pt x="3042857" y="2358915"/>
                  <a:pt x="3030764" y="2338996"/>
                  <a:pt x="3018670" y="2328326"/>
                </a:cubicBezTo>
                <a:cubicBezTo>
                  <a:pt x="3020805" y="2324769"/>
                  <a:pt x="3022938" y="2321212"/>
                  <a:pt x="3025072" y="2316944"/>
                </a:cubicBezTo>
                <a:close/>
                <a:moveTo>
                  <a:pt x="2253230" y="2315521"/>
                </a:moveTo>
                <a:cubicBezTo>
                  <a:pt x="2280263" y="2316944"/>
                  <a:pt x="2307295" y="2316944"/>
                  <a:pt x="2334328" y="2315521"/>
                </a:cubicBezTo>
                <a:cubicBezTo>
                  <a:pt x="2364917" y="2314810"/>
                  <a:pt x="2371319" y="2329749"/>
                  <a:pt x="2364917" y="2357493"/>
                </a:cubicBezTo>
                <a:cubicBezTo>
                  <a:pt x="2318678" y="2357493"/>
                  <a:pt x="2273150" y="2357493"/>
                  <a:pt x="2226199" y="2357493"/>
                </a:cubicBezTo>
                <a:cubicBezTo>
                  <a:pt x="2216951" y="2330460"/>
                  <a:pt x="2219085" y="2314098"/>
                  <a:pt x="2253230" y="2315521"/>
                </a:cubicBezTo>
                <a:close/>
                <a:moveTo>
                  <a:pt x="1755981" y="2314099"/>
                </a:moveTo>
                <a:cubicBezTo>
                  <a:pt x="1795818" y="2311964"/>
                  <a:pt x="1836367" y="2314099"/>
                  <a:pt x="1876915" y="2314099"/>
                </a:cubicBezTo>
                <a:cubicBezTo>
                  <a:pt x="1886163" y="2352513"/>
                  <a:pt x="1871224" y="2362472"/>
                  <a:pt x="1840635" y="2360338"/>
                </a:cubicBezTo>
                <a:cubicBezTo>
                  <a:pt x="1806489" y="2358203"/>
                  <a:pt x="1772343" y="2359626"/>
                  <a:pt x="1735351" y="2359626"/>
                </a:cubicBezTo>
                <a:cubicBezTo>
                  <a:pt x="1731083" y="2337573"/>
                  <a:pt x="1726815" y="2316232"/>
                  <a:pt x="1755981" y="2314099"/>
                </a:cubicBezTo>
                <a:close/>
                <a:moveTo>
                  <a:pt x="2093884" y="2314098"/>
                </a:moveTo>
                <a:cubicBezTo>
                  <a:pt x="2119494" y="2315520"/>
                  <a:pt x="2145814" y="2316232"/>
                  <a:pt x="2171424" y="2315520"/>
                </a:cubicBezTo>
                <a:cubicBezTo>
                  <a:pt x="2199879" y="2314098"/>
                  <a:pt x="2211261" y="2324768"/>
                  <a:pt x="2201301" y="2358202"/>
                </a:cubicBezTo>
                <a:cubicBezTo>
                  <a:pt x="2155062" y="2358202"/>
                  <a:pt x="2109534" y="2358202"/>
                  <a:pt x="2062584" y="2358202"/>
                </a:cubicBezTo>
                <a:cubicBezTo>
                  <a:pt x="2053335" y="2328326"/>
                  <a:pt x="2059738" y="2311964"/>
                  <a:pt x="2093884" y="2314098"/>
                </a:cubicBezTo>
                <a:close/>
                <a:moveTo>
                  <a:pt x="1930979" y="2313388"/>
                </a:moveTo>
                <a:cubicBezTo>
                  <a:pt x="1967260" y="2314099"/>
                  <a:pt x="2002828" y="2313388"/>
                  <a:pt x="2040531" y="2313388"/>
                </a:cubicBezTo>
                <a:cubicBezTo>
                  <a:pt x="2040531" y="2331172"/>
                  <a:pt x="2040531" y="2342554"/>
                  <a:pt x="2040531" y="2356781"/>
                </a:cubicBezTo>
                <a:cubicBezTo>
                  <a:pt x="1992869" y="2356781"/>
                  <a:pt x="1946629" y="2356781"/>
                  <a:pt x="1898968" y="2356781"/>
                </a:cubicBezTo>
                <a:cubicBezTo>
                  <a:pt x="1891142" y="2328326"/>
                  <a:pt x="1897545" y="2311965"/>
                  <a:pt x="1930979" y="2313388"/>
                </a:cubicBezTo>
                <a:close/>
                <a:moveTo>
                  <a:pt x="1605882" y="2312676"/>
                </a:moveTo>
                <a:cubicBezTo>
                  <a:pt x="1642873" y="2314099"/>
                  <a:pt x="1679154" y="2313388"/>
                  <a:pt x="1716145" y="2313388"/>
                </a:cubicBezTo>
                <a:cubicBezTo>
                  <a:pt x="1720414" y="2351090"/>
                  <a:pt x="1706186" y="2362472"/>
                  <a:pt x="1676308" y="2360338"/>
                </a:cubicBezTo>
                <a:cubicBezTo>
                  <a:pt x="1641450" y="2358204"/>
                  <a:pt x="1605882" y="2359627"/>
                  <a:pt x="1569602" y="2359627"/>
                </a:cubicBezTo>
                <a:cubicBezTo>
                  <a:pt x="1565334" y="2327615"/>
                  <a:pt x="1574581" y="2311965"/>
                  <a:pt x="1605882" y="2312676"/>
                </a:cubicBezTo>
                <a:close/>
                <a:moveTo>
                  <a:pt x="1450091" y="2312676"/>
                </a:moveTo>
                <a:cubicBezTo>
                  <a:pt x="1484949" y="2314099"/>
                  <a:pt x="1519806" y="2313388"/>
                  <a:pt x="1554664" y="2313388"/>
                </a:cubicBezTo>
                <a:cubicBezTo>
                  <a:pt x="1556797" y="2351090"/>
                  <a:pt x="1542570" y="2362471"/>
                  <a:pt x="1511269" y="2360338"/>
                </a:cubicBezTo>
                <a:cubicBezTo>
                  <a:pt x="1475701" y="2358203"/>
                  <a:pt x="1440843" y="2359626"/>
                  <a:pt x="1403140" y="2359626"/>
                </a:cubicBezTo>
                <a:cubicBezTo>
                  <a:pt x="1403140" y="2323347"/>
                  <a:pt x="1418790" y="2311254"/>
                  <a:pt x="1450091" y="2312676"/>
                </a:cubicBezTo>
                <a:close/>
                <a:moveTo>
                  <a:pt x="1127126" y="2311964"/>
                </a:moveTo>
                <a:cubicBezTo>
                  <a:pt x="1160561" y="2314099"/>
                  <a:pt x="1194707" y="2312676"/>
                  <a:pt x="1229564" y="2312676"/>
                </a:cubicBezTo>
                <a:cubicBezTo>
                  <a:pt x="1225296" y="2346110"/>
                  <a:pt x="1213203" y="2361760"/>
                  <a:pt x="1181191" y="2360337"/>
                </a:cubicBezTo>
                <a:cubicBezTo>
                  <a:pt x="1145623" y="2357492"/>
                  <a:pt x="1109342" y="2359626"/>
                  <a:pt x="1070928" y="2359626"/>
                </a:cubicBezTo>
                <a:cubicBezTo>
                  <a:pt x="1077330" y="2320501"/>
                  <a:pt x="1096538" y="2310542"/>
                  <a:pt x="1127126" y="2311964"/>
                </a:cubicBezTo>
                <a:close/>
                <a:moveTo>
                  <a:pt x="1287185" y="2311964"/>
                </a:moveTo>
                <a:cubicBezTo>
                  <a:pt x="1322043" y="2314098"/>
                  <a:pt x="1356900" y="2312676"/>
                  <a:pt x="1393180" y="2312676"/>
                </a:cubicBezTo>
                <a:cubicBezTo>
                  <a:pt x="1391046" y="2352512"/>
                  <a:pt x="1373262" y="2361760"/>
                  <a:pt x="1343384" y="2359626"/>
                </a:cubicBezTo>
                <a:cubicBezTo>
                  <a:pt x="1308527" y="2357491"/>
                  <a:pt x="1273670" y="2358914"/>
                  <a:pt x="1237389" y="2358914"/>
                </a:cubicBezTo>
                <a:cubicBezTo>
                  <a:pt x="1239524" y="2324057"/>
                  <a:pt x="1255174" y="2309830"/>
                  <a:pt x="1287185" y="2311964"/>
                </a:cubicBezTo>
                <a:close/>
                <a:moveTo>
                  <a:pt x="990988" y="2308908"/>
                </a:moveTo>
                <a:cubicBezTo>
                  <a:pt x="1010417" y="2309608"/>
                  <a:pt x="1034648" y="2311965"/>
                  <a:pt x="1065237" y="2315522"/>
                </a:cubicBezTo>
                <a:cubicBezTo>
                  <a:pt x="1062391" y="2345399"/>
                  <a:pt x="1049587" y="2361761"/>
                  <a:pt x="1016864" y="2360338"/>
                </a:cubicBezTo>
                <a:cubicBezTo>
                  <a:pt x="979161" y="2358204"/>
                  <a:pt x="942169" y="2359627"/>
                  <a:pt x="903755" y="2359627"/>
                </a:cubicBezTo>
                <a:cubicBezTo>
                  <a:pt x="917627" y="2319612"/>
                  <a:pt x="932699" y="2306808"/>
                  <a:pt x="990988" y="2308908"/>
                </a:cubicBezTo>
                <a:close/>
                <a:moveTo>
                  <a:pt x="2012076" y="2271416"/>
                </a:moveTo>
                <a:cubicBezTo>
                  <a:pt x="2046222" y="2269993"/>
                  <a:pt x="2081080" y="2270704"/>
                  <a:pt x="2115225" y="2271416"/>
                </a:cubicBezTo>
                <a:cubicBezTo>
                  <a:pt x="2119493" y="2271416"/>
                  <a:pt x="2128030" y="2280663"/>
                  <a:pt x="2127319" y="2284221"/>
                </a:cubicBezTo>
                <a:cubicBezTo>
                  <a:pt x="2125896" y="2290623"/>
                  <a:pt x="2120205" y="2300582"/>
                  <a:pt x="2115225" y="2300582"/>
                </a:cubicBezTo>
                <a:cubicBezTo>
                  <a:pt x="2097441" y="2302716"/>
                  <a:pt x="2079656" y="2301294"/>
                  <a:pt x="2061872" y="2301294"/>
                </a:cubicBezTo>
                <a:cubicBezTo>
                  <a:pt x="2045511" y="2301294"/>
                  <a:pt x="2028438" y="2302716"/>
                  <a:pt x="2012076" y="2300582"/>
                </a:cubicBezTo>
                <a:cubicBezTo>
                  <a:pt x="2006385" y="2299871"/>
                  <a:pt x="1997137" y="2290623"/>
                  <a:pt x="1997849" y="2286354"/>
                </a:cubicBezTo>
                <a:cubicBezTo>
                  <a:pt x="1998560" y="2280663"/>
                  <a:pt x="2007097" y="2271416"/>
                  <a:pt x="2012076" y="2271416"/>
                </a:cubicBezTo>
                <a:close/>
                <a:moveTo>
                  <a:pt x="3397566" y="2271238"/>
                </a:moveTo>
                <a:cubicBezTo>
                  <a:pt x="3421664" y="2271060"/>
                  <a:pt x="3445139" y="2274972"/>
                  <a:pt x="3467547" y="2294891"/>
                </a:cubicBezTo>
                <a:cubicBezTo>
                  <a:pt x="3405658" y="2313387"/>
                  <a:pt x="3341634" y="2305562"/>
                  <a:pt x="3323849" y="2272127"/>
                </a:cubicBezTo>
                <a:cubicBezTo>
                  <a:pt x="3348747" y="2275684"/>
                  <a:pt x="3373468" y="2271416"/>
                  <a:pt x="3397566" y="2271238"/>
                </a:cubicBezTo>
                <a:close/>
                <a:moveTo>
                  <a:pt x="3222891" y="2270738"/>
                </a:moveTo>
                <a:cubicBezTo>
                  <a:pt x="3271342" y="2267504"/>
                  <a:pt x="3305888" y="2279775"/>
                  <a:pt x="3316025" y="2304851"/>
                </a:cubicBezTo>
                <a:cubicBezTo>
                  <a:pt x="3269074" y="2294180"/>
                  <a:pt x="3219278" y="2321213"/>
                  <a:pt x="3170193" y="2279241"/>
                </a:cubicBezTo>
                <a:cubicBezTo>
                  <a:pt x="3189045" y="2274617"/>
                  <a:pt x="3206740" y="2271816"/>
                  <a:pt x="3222891" y="2270738"/>
                </a:cubicBezTo>
                <a:close/>
                <a:moveTo>
                  <a:pt x="2464510" y="2270705"/>
                </a:moveTo>
                <a:cubicBezTo>
                  <a:pt x="2493676" y="2269282"/>
                  <a:pt x="2523554" y="2268571"/>
                  <a:pt x="2553432" y="2271416"/>
                </a:cubicBezTo>
                <a:cubicBezTo>
                  <a:pt x="2562679" y="2272128"/>
                  <a:pt x="2570505" y="2284221"/>
                  <a:pt x="2579753" y="2290624"/>
                </a:cubicBezTo>
                <a:cubicBezTo>
                  <a:pt x="2576907" y="2294892"/>
                  <a:pt x="2575485" y="2298449"/>
                  <a:pt x="2573350" y="2302006"/>
                </a:cubicBezTo>
                <a:cubicBezTo>
                  <a:pt x="2537070" y="2302006"/>
                  <a:pt x="2500790" y="2302717"/>
                  <a:pt x="2464510" y="2301294"/>
                </a:cubicBezTo>
                <a:cubicBezTo>
                  <a:pt x="2457396" y="2301294"/>
                  <a:pt x="2450994" y="2289912"/>
                  <a:pt x="2443880" y="2283510"/>
                </a:cubicBezTo>
                <a:cubicBezTo>
                  <a:pt x="2450994" y="2279242"/>
                  <a:pt x="2457396" y="2271416"/>
                  <a:pt x="2464510" y="2270705"/>
                </a:cubicBezTo>
                <a:close/>
                <a:moveTo>
                  <a:pt x="2313699" y="2270705"/>
                </a:moveTo>
                <a:cubicBezTo>
                  <a:pt x="2344287" y="2269282"/>
                  <a:pt x="2375588" y="2268571"/>
                  <a:pt x="2406177" y="2271416"/>
                </a:cubicBezTo>
                <a:cubicBezTo>
                  <a:pt x="2414714" y="2272128"/>
                  <a:pt x="2421827" y="2284933"/>
                  <a:pt x="2429652" y="2292046"/>
                </a:cubicBezTo>
                <a:cubicBezTo>
                  <a:pt x="2427518" y="2294892"/>
                  <a:pt x="2425384" y="2298449"/>
                  <a:pt x="2423250" y="2302006"/>
                </a:cubicBezTo>
                <a:cubicBezTo>
                  <a:pt x="2386970" y="2302006"/>
                  <a:pt x="2349978" y="2302717"/>
                  <a:pt x="2313699" y="2301294"/>
                </a:cubicBezTo>
                <a:cubicBezTo>
                  <a:pt x="2307296" y="2301294"/>
                  <a:pt x="2300894" y="2291335"/>
                  <a:pt x="2295203" y="2285644"/>
                </a:cubicBezTo>
                <a:cubicBezTo>
                  <a:pt x="2301605" y="2280664"/>
                  <a:pt x="2307296" y="2271416"/>
                  <a:pt x="2313699" y="2270705"/>
                </a:cubicBezTo>
                <a:close/>
                <a:moveTo>
                  <a:pt x="3074447" y="2270160"/>
                </a:moveTo>
                <a:cubicBezTo>
                  <a:pt x="3122131" y="2265992"/>
                  <a:pt x="3158812" y="2278530"/>
                  <a:pt x="3169482" y="2306274"/>
                </a:cubicBezTo>
                <a:cubicBezTo>
                  <a:pt x="3120397" y="2293469"/>
                  <a:pt x="3070601" y="2321213"/>
                  <a:pt x="3023650" y="2279953"/>
                </a:cubicBezTo>
                <a:cubicBezTo>
                  <a:pt x="3041435" y="2274795"/>
                  <a:pt x="3058552" y="2271550"/>
                  <a:pt x="3074447" y="2270160"/>
                </a:cubicBezTo>
                <a:close/>
                <a:moveTo>
                  <a:pt x="2213395" y="2269994"/>
                </a:moveTo>
                <a:cubicBezTo>
                  <a:pt x="2228333" y="2269994"/>
                  <a:pt x="2243983" y="2268571"/>
                  <a:pt x="2258922" y="2270705"/>
                </a:cubicBezTo>
                <a:cubicBezTo>
                  <a:pt x="2266036" y="2271417"/>
                  <a:pt x="2271727" y="2280664"/>
                  <a:pt x="2278129" y="2285644"/>
                </a:cubicBezTo>
                <a:cubicBezTo>
                  <a:pt x="2272438" y="2291335"/>
                  <a:pt x="2266747" y="2301294"/>
                  <a:pt x="2260345" y="2301294"/>
                </a:cubicBezTo>
                <a:cubicBezTo>
                  <a:pt x="2229044" y="2302717"/>
                  <a:pt x="2197033" y="2302717"/>
                  <a:pt x="2165021" y="2301294"/>
                </a:cubicBezTo>
                <a:cubicBezTo>
                  <a:pt x="2158619" y="2301294"/>
                  <a:pt x="2152216" y="2291335"/>
                  <a:pt x="2145814" y="2286355"/>
                </a:cubicBezTo>
                <a:cubicBezTo>
                  <a:pt x="2152928" y="2280664"/>
                  <a:pt x="2159330" y="2272128"/>
                  <a:pt x="2167155" y="2270705"/>
                </a:cubicBezTo>
                <a:cubicBezTo>
                  <a:pt x="2182805" y="2267859"/>
                  <a:pt x="2197744" y="2269994"/>
                  <a:pt x="2213395" y="2269994"/>
                </a:cubicBezTo>
                <a:close/>
                <a:moveTo>
                  <a:pt x="1975796" y="2269282"/>
                </a:moveTo>
                <a:cubicBezTo>
                  <a:pt x="1978641" y="2272838"/>
                  <a:pt x="1981487" y="2276396"/>
                  <a:pt x="1984332" y="2279952"/>
                </a:cubicBezTo>
                <a:cubicBezTo>
                  <a:pt x="1977218" y="2287066"/>
                  <a:pt x="1970105" y="2299160"/>
                  <a:pt x="1962279" y="2299871"/>
                </a:cubicBezTo>
                <a:cubicBezTo>
                  <a:pt x="1924577" y="2302005"/>
                  <a:pt x="1887585" y="2300582"/>
                  <a:pt x="1849882" y="2300582"/>
                </a:cubicBezTo>
                <a:cubicBezTo>
                  <a:pt x="1847748" y="2296314"/>
                  <a:pt x="1845614" y="2292758"/>
                  <a:pt x="1844191" y="2288489"/>
                </a:cubicBezTo>
                <a:cubicBezTo>
                  <a:pt x="1852728" y="2282087"/>
                  <a:pt x="1860553" y="2269994"/>
                  <a:pt x="1869801" y="2269994"/>
                </a:cubicBezTo>
                <a:cubicBezTo>
                  <a:pt x="1904658" y="2267859"/>
                  <a:pt x="1940227" y="2269282"/>
                  <a:pt x="1975796" y="2269282"/>
                </a:cubicBezTo>
                <a:close/>
                <a:moveTo>
                  <a:pt x="2938662" y="2269126"/>
                </a:moveTo>
                <a:cubicBezTo>
                  <a:pt x="2984613" y="2266659"/>
                  <a:pt x="3011556" y="2276395"/>
                  <a:pt x="3020092" y="2297737"/>
                </a:cubicBezTo>
                <a:cubicBezTo>
                  <a:pt x="2955358" y="2314099"/>
                  <a:pt x="2897025" y="2304851"/>
                  <a:pt x="2886354" y="2275684"/>
                </a:cubicBezTo>
                <a:cubicBezTo>
                  <a:pt x="2905917" y="2272127"/>
                  <a:pt x="2923346" y="2269949"/>
                  <a:pt x="2938662" y="2269126"/>
                </a:cubicBezTo>
                <a:close/>
                <a:moveTo>
                  <a:pt x="2787184" y="2268237"/>
                </a:moveTo>
                <a:cubicBezTo>
                  <a:pt x="2830867" y="2265103"/>
                  <a:pt x="2865547" y="2276574"/>
                  <a:pt x="2871416" y="2298448"/>
                </a:cubicBezTo>
                <a:cubicBezTo>
                  <a:pt x="2796721" y="2313388"/>
                  <a:pt x="2747636" y="2304851"/>
                  <a:pt x="2741234" y="2276396"/>
                </a:cubicBezTo>
                <a:cubicBezTo>
                  <a:pt x="2757062" y="2271950"/>
                  <a:pt x="2772623" y="2269282"/>
                  <a:pt x="2787184" y="2268237"/>
                </a:cubicBezTo>
                <a:close/>
                <a:moveTo>
                  <a:pt x="1762672" y="2267982"/>
                </a:moveTo>
                <a:cubicBezTo>
                  <a:pt x="1781368" y="2268348"/>
                  <a:pt x="1805955" y="2269638"/>
                  <a:pt x="1838500" y="2271416"/>
                </a:cubicBezTo>
                <a:cubicBezTo>
                  <a:pt x="1825695" y="2284932"/>
                  <a:pt x="1818582" y="2299159"/>
                  <a:pt x="1810757" y="2299871"/>
                </a:cubicBezTo>
                <a:cubicBezTo>
                  <a:pt x="1774476" y="2302005"/>
                  <a:pt x="1737485" y="2301294"/>
                  <a:pt x="1697648" y="2301294"/>
                </a:cubicBezTo>
                <a:cubicBezTo>
                  <a:pt x="1703517" y="2274084"/>
                  <a:pt x="1706585" y="2266881"/>
                  <a:pt x="1762672" y="2267982"/>
                </a:cubicBezTo>
                <a:close/>
                <a:moveTo>
                  <a:pt x="2650212" y="2267904"/>
                </a:moveTo>
                <a:cubicBezTo>
                  <a:pt x="2696996" y="2265770"/>
                  <a:pt x="2716870" y="2274440"/>
                  <a:pt x="2722738" y="2296315"/>
                </a:cubicBezTo>
                <a:cubicBezTo>
                  <a:pt x="2662272" y="2314811"/>
                  <a:pt x="2598248" y="2304852"/>
                  <a:pt x="2593980" y="2273551"/>
                </a:cubicBezTo>
                <a:cubicBezTo>
                  <a:pt x="2616033" y="2270527"/>
                  <a:pt x="2634617" y="2268616"/>
                  <a:pt x="2650212" y="2267904"/>
                </a:cubicBezTo>
                <a:close/>
                <a:moveTo>
                  <a:pt x="1531187" y="2267148"/>
                </a:moveTo>
                <a:cubicBezTo>
                  <a:pt x="1526207" y="2304140"/>
                  <a:pt x="1485659" y="2311253"/>
                  <a:pt x="1396737" y="2291335"/>
                </a:cubicBezTo>
                <a:cubicBezTo>
                  <a:pt x="1435151" y="2250075"/>
                  <a:pt x="1485659" y="2279242"/>
                  <a:pt x="1531187" y="2267148"/>
                </a:cubicBezTo>
                <a:close/>
                <a:moveTo>
                  <a:pt x="1624155" y="2267070"/>
                </a:moveTo>
                <a:cubicBezTo>
                  <a:pt x="1641762" y="2267814"/>
                  <a:pt x="1663325" y="2269815"/>
                  <a:pt x="1689824" y="2272839"/>
                </a:cubicBezTo>
                <a:cubicBezTo>
                  <a:pt x="1677019" y="2284932"/>
                  <a:pt x="1669905" y="2298448"/>
                  <a:pt x="1661369" y="2299159"/>
                </a:cubicBezTo>
                <a:cubicBezTo>
                  <a:pt x="1624377" y="2302005"/>
                  <a:pt x="1587386" y="2300582"/>
                  <a:pt x="1546126" y="2300582"/>
                </a:cubicBezTo>
                <a:cubicBezTo>
                  <a:pt x="1554129" y="2273905"/>
                  <a:pt x="1571336" y="2264835"/>
                  <a:pt x="1624155" y="2267070"/>
                </a:cubicBezTo>
                <a:close/>
                <a:moveTo>
                  <a:pt x="1323955" y="2265914"/>
                </a:moveTo>
                <a:cubicBezTo>
                  <a:pt x="1340094" y="2266659"/>
                  <a:pt x="1359035" y="2268749"/>
                  <a:pt x="1381087" y="2272128"/>
                </a:cubicBezTo>
                <a:cubicBezTo>
                  <a:pt x="1373973" y="2303429"/>
                  <a:pt x="1327023" y="2311965"/>
                  <a:pt x="1245926" y="2297026"/>
                </a:cubicBezTo>
                <a:cubicBezTo>
                  <a:pt x="1252329" y="2273550"/>
                  <a:pt x="1275537" y="2263680"/>
                  <a:pt x="1323955" y="2265914"/>
                </a:cubicBezTo>
                <a:close/>
                <a:moveTo>
                  <a:pt x="1080888" y="2265725"/>
                </a:moveTo>
                <a:cubicBezTo>
                  <a:pt x="1071640" y="2302717"/>
                  <a:pt x="1016865" y="2311965"/>
                  <a:pt x="935056" y="2292047"/>
                </a:cubicBezTo>
                <a:cubicBezTo>
                  <a:pt x="981296" y="2247229"/>
                  <a:pt x="1033937" y="2279953"/>
                  <a:pt x="1080888" y="2265725"/>
                </a:cubicBezTo>
                <a:close/>
                <a:moveTo>
                  <a:pt x="1176634" y="2265592"/>
                </a:moveTo>
                <a:cubicBezTo>
                  <a:pt x="1192440" y="2266392"/>
                  <a:pt x="1210535" y="2268571"/>
                  <a:pt x="1230987" y="2272128"/>
                </a:cubicBezTo>
                <a:cubicBezTo>
                  <a:pt x="1221028" y="2302717"/>
                  <a:pt x="1164829" y="2311965"/>
                  <a:pt x="1094403" y="2295603"/>
                </a:cubicBezTo>
                <a:cubicBezTo>
                  <a:pt x="1102406" y="2273194"/>
                  <a:pt x="1129216" y="2263191"/>
                  <a:pt x="1176634" y="2265592"/>
                </a:cubicBezTo>
                <a:close/>
                <a:moveTo>
                  <a:pt x="853248" y="2230156"/>
                </a:moveTo>
                <a:cubicBezTo>
                  <a:pt x="828350" y="2230156"/>
                  <a:pt x="812699" y="2236559"/>
                  <a:pt x="798474" y="2258611"/>
                </a:cubicBezTo>
                <a:cubicBezTo>
                  <a:pt x="717377" y="2385236"/>
                  <a:pt x="634147" y="2511149"/>
                  <a:pt x="552338" y="2637062"/>
                </a:cubicBezTo>
                <a:cubicBezTo>
                  <a:pt x="545936" y="2647021"/>
                  <a:pt x="540956" y="2656980"/>
                  <a:pt x="533843" y="2668362"/>
                </a:cubicBezTo>
                <a:cubicBezTo>
                  <a:pt x="1654255" y="2668362"/>
                  <a:pt x="2770400" y="2668362"/>
                  <a:pt x="3892237" y="2668362"/>
                </a:cubicBezTo>
                <a:cubicBezTo>
                  <a:pt x="3882990" y="2653424"/>
                  <a:pt x="3878721" y="2644887"/>
                  <a:pt x="3872319" y="2636351"/>
                </a:cubicBezTo>
                <a:cubicBezTo>
                  <a:pt x="3786242" y="2511860"/>
                  <a:pt x="3698744" y="2388081"/>
                  <a:pt x="3613379" y="2262879"/>
                </a:cubicBezTo>
                <a:cubicBezTo>
                  <a:pt x="3597729" y="2240115"/>
                  <a:pt x="3581367" y="2233002"/>
                  <a:pt x="3555046" y="2233002"/>
                </a:cubicBezTo>
                <a:cubicBezTo>
                  <a:pt x="2654447" y="2233002"/>
                  <a:pt x="1753847" y="2231579"/>
                  <a:pt x="853248" y="2230156"/>
                </a:cubicBezTo>
                <a:close/>
                <a:moveTo>
                  <a:pt x="902332" y="2100686"/>
                </a:moveTo>
                <a:cubicBezTo>
                  <a:pt x="1571024" y="2106377"/>
                  <a:pt x="2239004" y="2109934"/>
                  <a:pt x="2907696" y="2114203"/>
                </a:cubicBezTo>
                <a:cubicBezTo>
                  <a:pt x="3136758" y="2115625"/>
                  <a:pt x="3365109" y="2117759"/>
                  <a:pt x="3594171" y="2119182"/>
                </a:cubicBezTo>
                <a:cubicBezTo>
                  <a:pt x="3616224" y="2119182"/>
                  <a:pt x="3629029" y="2124873"/>
                  <a:pt x="3636143" y="2146214"/>
                </a:cubicBezTo>
                <a:cubicBezTo>
                  <a:pt x="3640411" y="2158308"/>
                  <a:pt x="3648947" y="2168978"/>
                  <a:pt x="3656061" y="2179649"/>
                </a:cubicBezTo>
                <a:cubicBezTo>
                  <a:pt x="3893660" y="2522531"/>
                  <a:pt x="4129836" y="2866124"/>
                  <a:pt x="4368858" y="3207584"/>
                </a:cubicBezTo>
                <a:cubicBezTo>
                  <a:pt x="4403715" y="3257380"/>
                  <a:pt x="4401581" y="3301486"/>
                  <a:pt x="4378105" y="3349859"/>
                </a:cubicBezTo>
                <a:cubicBezTo>
                  <a:pt x="4344671" y="3419573"/>
                  <a:pt x="4284916" y="3451585"/>
                  <a:pt x="4208798" y="3453008"/>
                </a:cubicBezTo>
                <a:cubicBezTo>
                  <a:pt x="4122011" y="3453719"/>
                  <a:pt x="4035935" y="3453008"/>
                  <a:pt x="3949147" y="3453008"/>
                </a:cubicBezTo>
                <a:cubicBezTo>
                  <a:pt x="3365109" y="3453008"/>
                  <a:pt x="2780360" y="3453008"/>
                  <a:pt x="2196322" y="3453008"/>
                </a:cubicBezTo>
                <a:cubicBezTo>
                  <a:pt x="1530476" y="3453008"/>
                  <a:pt x="863918" y="3453008"/>
                  <a:pt x="198074" y="3453008"/>
                </a:cubicBezTo>
                <a:cubicBezTo>
                  <a:pt x="100616" y="3453008"/>
                  <a:pt x="26633" y="3403923"/>
                  <a:pt x="8137" y="3319270"/>
                </a:cubicBezTo>
                <a:cubicBezTo>
                  <a:pt x="-6091" y="3255957"/>
                  <a:pt x="-5379" y="3196202"/>
                  <a:pt x="40861" y="3136447"/>
                </a:cubicBezTo>
                <a:cubicBezTo>
                  <a:pt x="291975" y="2814905"/>
                  <a:pt x="538111" y="2490519"/>
                  <a:pt x="785669" y="2166844"/>
                </a:cubicBezTo>
                <a:cubicBezTo>
                  <a:pt x="789226" y="2161864"/>
                  <a:pt x="794917" y="2157596"/>
                  <a:pt x="796340" y="2152617"/>
                </a:cubicBezTo>
                <a:cubicBezTo>
                  <a:pt x="812699" y="2096418"/>
                  <a:pt x="855382" y="2100686"/>
                  <a:pt x="902332" y="2100686"/>
                </a:cubicBezTo>
                <a:close/>
                <a:moveTo>
                  <a:pt x="945015" y="186380"/>
                </a:moveTo>
                <a:cubicBezTo>
                  <a:pt x="886682" y="186380"/>
                  <a:pt x="875300" y="198473"/>
                  <a:pt x="875300" y="258228"/>
                </a:cubicBezTo>
                <a:cubicBezTo>
                  <a:pt x="875300" y="759036"/>
                  <a:pt x="875300" y="1259132"/>
                  <a:pt x="875300" y="1759228"/>
                </a:cubicBezTo>
                <a:cubicBezTo>
                  <a:pt x="875300" y="1825385"/>
                  <a:pt x="885971" y="1836056"/>
                  <a:pt x="950706" y="1836056"/>
                </a:cubicBezTo>
                <a:cubicBezTo>
                  <a:pt x="1501310" y="1836056"/>
                  <a:pt x="2051202" y="1836056"/>
                  <a:pt x="2601805" y="1836056"/>
                </a:cubicBezTo>
                <a:cubicBezTo>
                  <a:pt x="2891334" y="1836056"/>
                  <a:pt x="3180863" y="1836056"/>
                  <a:pt x="3470393" y="1836056"/>
                </a:cubicBezTo>
                <a:cubicBezTo>
                  <a:pt x="3535127" y="1836056"/>
                  <a:pt x="3545798" y="1825385"/>
                  <a:pt x="3545798" y="1759228"/>
                </a:cubicBezTo>
                <a:cubicBezTo>
                  <a:pt x="3545798" y="1258421"/>
                  <a:pt x="3545798" y="758324"/>
                  <a:pt x="3545798" y="258228"/>
                </a:cubicBezTo>
                <a:cubicBezTo>
                  <a:pt x="3545798" y="198473"/>
                  <a:pt x="3534416" y="186380"/>
                  <a:pt x="3476084" y="186380"/>
                </a:cubicBezTo>
                <a:cubicBezTo>
                  <a:pt x="3043568" y="186380"/>
                  <a:pt x="2611764" y="186380"/>
                  <a:pt x="2179961" y="186380"/>
                </a:cubicBezTo>
                <a:cubicBezTo>
                  <a:pt x="1768075" y="186380"/>
                  <a:pt x="1356901" y="186380"/>
                  <a:pt x="945015" y="186380"/>
                </a:cubicBezTo>
                <a:close/>
                <a:moveTo>
                  <a:pt x="884548" y="0"/>
                </a:moveTo>
                <a:cubicBezTo>
                  <a:pt x="1332003" y="0"/>
                  <a:pt x="1778746" y="0"/>
                  <a:pt x="2226200" y="711"/>
                </a:cubicBezTo>
                <a:cubicBezTo>
                  <a:pt x="2662983" y="0"/>
                  <a:pt x="3099767" y="0"/>
                  <a:pt x="3536550" y="0"/>
                </a:cubicBezTo>
                <a:cubicBezTo>
                  <a:pt x="3614801" y="0"/>
                  <a:pt x="3653215" y="36992"/>
                  <a:pt x="3653215" y="114531"/>
                </a:cubicBezTo>
                <a:cubicBezTo>
                  <a:pt x="3653927" y="704971"/>
                  <a:pt x="3653927" y="1294700"/>
                  <a:pt x="3653927" y="1885852"/>
                </a:cubicBezTo>
                <a:cubicBezTo>
                  <a:pt x="3653927" y="1962681"/>
                  <a:pt x="3614090" y="2001806"/>
                  <a:pt x="3537262" y="2001806"/>
                </a:cubicBezTo>
                <a:cubicBezTo>
                  <a:pt x="3119685" y="2001806"/>
                  <a:pt x="2701397" y="2001806"/>
                  <a:pt x="2283821" y="2001806"/>
                </a:cubicBezTo>
                <a:cubicBezTo>
                  <a:pt x="1817160" y="2001806"/>
                  <a:pt x="1351210" y="2001806"/>
                  <a:pt x="884548" y="2001806"/>
                </a:cubicBezTo>
                <a:cubicBezTo>
                  <a:pt x="807722" y="2001806"/>
                  <a:pt x="767885" y="1962681"/>
                  <a:pt x="767885" y="1885852"/>
                </a:cubicBezTo>
                <a:cubicBezTo>
                  <a:pt x="767885" y="1295411"/>
                  <a:pt x="767885" y="704971"/>
                  <a:pt x="767885" y="114531"/>
                </a:cubicBezTo>
                <a:cubicBezTo>
                  <a:pt x="767885" y="36992"/>
                  <a:pt x="806299" y="0"/>
                  <a:pt x="884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66"/>
          <p:cNvGrpSpPr/>
          <p:nvPr/>
        </p:nvGrpSpPr>
        <p:grpSpPr>
          <a:xfrm>
            <a:off x="2975761" y="143247"/>
            <a:ext cx="2328475" cy="2160157"/>
            <a:chOff x="3802112" y="1455143"/>
            <a:chExt cx="2913109" cy="2635137"/>
          </a:xfrm>
        </p:grpSpPr>
        <p:sp>
          <p:nvSpPr>
            <p:cNvPr id="340" name="Google Shape;340;p66"/>
            <p:cNvSpPr/>
            <p:nvPr/>
          </p:nvSpPr>
          <p:spPr>
            <a:xfrm>
              <a:off x="4940413" y="2507810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6"/>
            <p:cNvSpPr/>
            <p:nvPr/>
          </p:nvSpPr>
          <p:spPr>
            <a:xfrm>
              <a:off x="3802112" y="2414126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 extrusionOk="0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6"/>
            <p:cNvSpPr/>
            <p:nvPr/>
          </p:nvSpPr>
          <p:spPr>
            <a:xfrm>
              <a:off x="4926796" y="1455143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 extrusionOk="0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6"/>
            <p:cNvSpPr/>
            <p:nvPr/>
          </p:nvSpPr>
          <p:spPr>
            <a:xfrm>
              <a:off x="6051480" y="2414126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 extrusionOk="0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6"/>
            <p:cNvSpPr/>
            <p:nvPr/>
          </p:nvSpPr>
          <p:spPr>
            <a:xfrm>
              <a:off x="4926796" y="3429000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 extrusionOk="0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5" name="Google Shape;345;p66"/>
            <p:cNvCxnSpPr/>
            <p:nvPr/>
          </p:nvCxnSpPr>
          <p:spPr>
            <a:xfrm flipH="1">
              <a:off x="4291343" y="1785783"/>
              <a:ext cx="398352" cy="33064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346" name="Google Shape;346;p66"/>
            <p:cNvCxnSpPr/>
            <p:nvPr/>
          </p:nvCxnSpPr>
          <p:spPr>
            <a:xfrm rot="10800000">
              <a:off x="4291343" y="3473759"/>
              <a:ext cx="398352" cy="33064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347" name="Google Shape;347;p66"/>
            <p:cNvCxnSpPr/>
            <p:nvPr/>
          </p:nvCxnSpPr>
          <p:spPr>
            <a:xfrm flipH="1">
              <a:off x="5852304" y="3473759"/>
              <a:ext cx="398352" cy="33064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348" name="Google Shape;348;p66"/>
            <p:cNvCxnSpPr/>
            <p:nvPr/>
          </p:nvCxnSpPr>
          <p:spPr>
            <a:xfrm rot="10800000">
              <a:off x="5852304" y="1785783"/>
              <a:ext cx="398352" cy="33064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</p:grpSp>
      <p:grpSp>
        <p:nvGrpSpPr>
          <p:cNvPr id="349" name="Google Shape;349;p66"/>
          <p:cNvGrpSpPr/>
          <p:nvPr/>
        </p:nvGrpSpPr>
        <p:grpSpPr>
          <a:xfrm>
            <a:off x="6571643" y="105401"/>
            <a:ext cx="2223198" cy="2215608"/>
            <a:chOff x="8532272" y="1467349"/>
            <a:chExt cx="2584168" cy="2554834"/>
          </a:xfrm>
        </p:grpSpPr>
        <p:sp>
          <p:nvSpPr>
            <p:cNvPr id="350" name="Google Shape;350;p66"/>
            <p:cNvSpPr/>
            <p:nvPr/>
          </p:nvSpPr>
          <p:spPr>
            <a:xfrm>
              <a:off x="9519958" y="2476582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6"/>
            <p:cNvSpPr/>
            <p:nvPr/>
          </p:nvSpPr>
          <p:spPr>
            <a:xfrm>
              <a:off x="9737892" y="3703749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 extrusionOk="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6"/>
            <p:cNvSpPr/>
            <p:nvPr/>
          </p:nvSpPr>
          <p:spPr>
            <a:xfrm>
              <a:off x="9737892" y="1467349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 extrusionOk="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6"/>
            <p:cNvSpPr/>
            <p:nvPr/>
          </p:nvSpPr>
          <p:spPr>
            <a:xfrm>
              <a:off x="8532272" y="2600069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 extrusionOk="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6"/>
            <p:cNvSpPr/>
            <p:nvPr/>
          </p:nvSpPr>
          <p:spPr>
            <a:xfrm>
              <a:off x="10798006" y="2514843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 extrusionOk="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5" name="Google Shape;355;p66"/>
            <p:cNvCxnSpPr/>
            <p:nvPr/>
          </p:nvCxnSpPr>
          <p:spPr>
            <a:xfrm rot="10800000">
              <a:off x="10320950" y="2679172"/>
              <a:ext cx="367452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356" name="Google Shape;356;p66"/>
            <p:cNvCxnSpPr/>
            <p:nvPr/>
          </p:nvCxnSpPr>
          <p:spPr>
            <a:xfrm rot="10800000">
              <a:off x="9006689" y="2679172"/>
              <a:ext cx="367452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357" name="Google Shape;357;p66"/>
            <p:cNvCxnSpPr/>
            <p:nvPr/>
          </p:nvCxnSpPr>
          <p:spPr>
            <a:xfrm rot="-5400000">
              <a:off x="9713383" y="3392844"/>
              <a:ext cx="367452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358" name="Google Shape;358;p66"/>
            <p:cNvCxnSpPr/>
            <p:nvPr/>
          </p:nvCxnSpPr>
          <p:spPr>
            <a:xfrm rot="-5400000">
              <a:off x="9713383" y="2078583"/>
              <a:ext cx="367452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</p:grpSp>
      <p:grpSp>
        <p:nvGrpSpPr>
          <p:cNvPr id="360" name="Google Shape;360;p66"/>
          <p:cNvGrpSpPr/>
          <p:nvPr/>
        </p:nvGrpSpPr>
        <p:grpSpPr>
          <a:xfrm>
            <a:off x="5180616" y="2771828"/>
            <a:ext cx="2115299" cy="1023416"/>
            <a:chOff x="4802168" y="5122467"/>
            <a:chExt cx="2442275" cy="1177856"/>
          </a:xfrm>
        </p:grpSpPr>
        <p:sp>
          <p:nvSpPr>
            <p:cNvPr id="361" name="Google Shape;361;p66"/>
            <p:cNvSpPr/>
            <p:nvPr/>
          </p:nvSpPr>
          <p:spPr>
            <a:xfrm>
              <a:off x="4802168" y="5485523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2" name="Google Shape;362;p66"/>
            <p:cNvGrpSpPr/>
            <p:nvPr/>
          </p:nvGrpSpPr>
          <p:grpSpPr>
            <a:xfrm rot="-1800000">
              <a:off x="5350896" y="5409313"/>
              <a:ext cx="659742" cy="197507"/>
              <a:chOff x="2906464" y="3248298"/>
              <a:chExt cx="1886168" cy="564662"/>
            </a:xfrm>
          </p:grpSpPr>
          <p:sp>
            <p:nvSpPr>
              <p:cNvPr id="363" name="Google Shape;363;p66"/>
              <p:cNvSpPr/>
              <p:nvPr/>
            </p:nvSpPr>
            <p:spPr>
              <a:xfrm>
                <a:off x="3418473" y="3248298"/>
                <a:ext cx="862149" cy="564662"/>
              </a:xfrm>
              <a:custGeom>
                <a:avLst/>
                <a:gdLst/>
                <a:ahLst/>
                <a:cxnLst/>
                <a:rect l="l" t="t" r="r" b="b"/>
                <a:pathLst>
                  <a:path w="862149" h="564662" extrusionOk="0">
                    <a:moveTo>
                      <a:pt x="288530" y="155674"/>
                    </a:moveTo>
                    <a:cubicBezTo>
                      <a:pt x="218579" y="155674"/>
                      <a:pt x="161872" y="212381"/>
                      <a:pt x="161872" y="282332"/>
                    </a:cubicBezTo>
                    <a:cubicBezTo>
                      <a:pt x="161872" y="352283"/>
                      <a:pt x="218579" y="408990"/>
                      <a:pt x="288530" y="408990"/>
                    </a:cubicBezTo>
                    <a:lnTo>
                      <a:pt x="573620" y="408990"/>
                    </a:lnTo>
                    <a:cubicBezTo>
                      <a:pt x="643571" y="408990"/>
                      <a:pt x="700278" y="352283"/>
                      <a:pt x="700278" y="282332"/>
                    </a:cubicBezTo>
                    <a:cubicBezTo>
                      <a:pt x="700278" y="212381"/>
                      <a:pt x="643571" y="155674"/>
                      <a:pt x="573620" y="155674"/>
                    </a:cubicBezTo>
                    <a:close/>
                    <a:moveTo>
                      <a:pt x="282331" y="0"/>
                    </a:moveTo>
                    <a:lnTo>
                      <a:pt x="579818" y="0"/>
                    </a:lnTo>
                    <a:cubicBezTo>
                      <a:pt x="735745" y="0"/>
                      <a:pt x="862149" y="126404"/>
                      <a:pt x="862149" y="282331"/>
                    </a:cubicBezTo>
                    <a:cubicBezTo>
                      <a:pt x="862149" y="438258"/>
                      <a:pt x="735745" y="564662"/>
                      <a:pt x="579818" y="564662"/>
                    </a:cubicBezTo>
                    <a:lnTo>
                      <a:pt x="282331" y="564662"/>
                    </a:lnTo>
                    <a:cubicBezTo>
                      <a:pt x="126404" y="564662"/>
                      <a:pt x="0" y="438258"/>
                      <a:pt x="0" y="282331"/>
                    </a:cubicBezTo>
                    <a:cubicBezTo>
                      <a:pt x="0" y="126404"/>
                      <a:pt x="126404" y="0"/>
                      <a:pt x="282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66"/>
              <p:cNvSpPr/>
              <p:nvPr/>
            </p:nvSpPr>
            <p:spPr>
              <a:xfrm>
                <a:off x="3930483" y="3443169"/>
                <a:ext cx="862149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6"/>
              <p:cNvSpPr/>
              <p:nvPr/>
            </p:nvSpPr>
            <p:spPr>
              <a:xfrm>
                <a:off x="2906464" y="3446663"/>
                <a:ext cx="862147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6" name="Google Shape;366;p66"/>
            <p:cNvSpPr/>
            <p:nvPr/>
          </p:nvSpPr>
          <p:spPr>
            <a:xfrm>
              <a:off x="5868337" y="5122467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6"/>
            <p:cNvSpPr/>
            <p:nvPr/>
          </p:nvSpPr>
          <p:spPr>
            <a:xfrm>
              <a:off x="6708075" y="5763955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" name="Google Shape;368;p66"/>
            <p:cNvGrpSpPr/>
            <p:nvPr/>
          </p:nvGrpSpPr>
          <p:grpSpPr>
            <a:xfrm rot="2031572">
              <a:off x="6385357" y="5402327"/>
              <a:ext cx="659742" cy="197507"/>
              <a:chOff x="2906464" y="3248253"/>
              <a:chExt cx="1886168" cy="564662"/>
            </a:xfrm>
          </p:grpSpPr>
          <p:sp>
            <p:nvSpPr>
              <p:cNvPr id="369" name="Google Shape;369;p66"/>
              <p:cNvSpPr/>
              <p:nvPr/>
            </p:nvSpPr>
            <p:spPr>
              <a:xfrm>
                <a:off x="3418542" y="3248253"/>
                <a:ext cx="862148" cy="564662"/>
              </a:xfrm>
              <a:custGeom>
                <a:avLst/>
                <a:gdLst/>
                <a:ahLst/>
                <a:cxnLst/>
                <a:rect l="l" t="t" r="r" b="b"/>
                <a:pathLst>
                  <a:path w="862149" h="564662" extrusionOk="0">
                    <a:moveTo>
                      <a:pt x="288530" y="155674"/>
                    </a:moveTo>
                    <a:cubicBezTo>
                      <a:pt x="218579" y="155674"/>
                      <a:pt x="161872" y="212381"/>
                      <a:pt x="161872" y="282332"/>
                    </a:cubicBezTo>
                    <a:cubicBezTo>
                      <a:pt x="161872" y="352283"/>
                      <a:pt x="218579" y="408990"/>
                      <a:pt x="288530" y="408990"/>
                    </a:cubicBezTo>
                    <a:lnTo>
                      <a:pt x="573620" y="408990"/>
                    </a:lnTo>
                    <a:cubicBezTo>
                      <a:pt x="643571" y="408990"/>
                      <a:pt x="700278" y="352283"/>
                      <a:pt x="700278" y="282332"/>
                    </a:cubicBezTo>
                    <a:cubicBezTo>
                      <a:pt x="700278" y="212381"/>
                      <a:pt x="643571" y="155674"/>
                      <a:pt x="573620" y="155674"/>
                    </a:cubicBezTo>
                    <a:close/>
                    <a:moveTo>
                      <a:pt x="282331" y="0"/>
                    </a:moveTo>
                    <a:lnTo>
                      <a:pt x="579818" y="0"/>
                    </a:lnTo>
                    <a:cubicBezTo>
                      <a:pt x="735745" y="0"/>
                      <a:pt x="862149" y="126404"/>
                      <a:pt x="862149" y="282331"/>
                    </a:cubicBezTo>
                    <a:cubicBezTo>
                      <a:pt x="862149" y="438258"/>
                      <a:pt x="735745" y="564662"/>
                      <a:pt x="579818" y="564662"/>
                    </a:cubicBezTo>
                    <a:lnTo>
                      <a:pt x="282331" y="564662"/>
                    </a:lnTo>
                    <a:cubicBezTo>
                      <a:pt x="126404" y="564662"/>
                      <a:pt x="0" y="438258"/>
                      <a:pt x="0" y="282331"/>
                    </a:cubicBezTo>
                    <a:cubicBezTo>
                      <a:pt x="0" y="126404"/>
                      <a:pt x="126404" y="0"/>
                      <a:pt x="282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6"/>
              <p:cNvSpPr/>
              <p:nvPr/>
            </p:nvSpPr>
            <p:spPr>
              <a:xfrm>
                <a:off x="3930483" y="3443169"/>
                <a:ext cx="862149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6"/>
              <p:cNvSpPr/>
              <p:nvPr/>
            </p:nvSpPr>
            <p:spPr>
              <a:xfrm>
                <a:off x="2906464" y="3446663"/>
                <a:ext cx="862147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2" name="Google Shape;372;p66"/>
          <p:cNvSpPr/>
          <p:nvPr/>
        </p:nvSpPr>
        <p:spPr>
          <a:xfrm>
            <a:off x="1364256" y="2706722"/>
            <a:ext cx="2714420" cy="1819622"/>
          </a:xfrm>
          <a:custGeom>
            <a:avLst/>
            <a:gdLst/>
            <a:ahLst/>
            <a:cxnLst/>
            <a:rect l="l" t="t" r="r" b="b"/>
            <a:pathLst>
              <a:path w="4395438" h="3453324" extrusionOk="0">
                <a:moveTo>
                  <a:pt x="3437669" y="3099455"/>
                </a:moveTo>
                <a:cubicBezTo>
                  <a:pt x="3408503" y="3098032"/>
                  <a:pt x="3402812" y="3111549"/>
                  <a:pt x="3410637" y="3138581"/>
                </a:cubicBezTo>
                <a:cubicBezTo>
                  <a:pt x="3461145" y="3138581"/>
                  <a:pt x="3510229" y="3138581"/>
                  <a:pt x="3558603" y="3138581"/>
                </a:cubicBezTo>
                <a:cubicBezTo>
                  <a:pt x="3563583" y="3111549"/>
                  <a:pt x="3554334" y="3100167"/>
                  <a:pt x="3529437" y="3100878"/>
                </a:cubicBezTo>
                <a:cubicBezTo>
                  <a:pt x="3498847" y="3101589"/>
                  <a:pt x="3468258" y="3101589"/>
                  <a:pt x="3437669" y="3099455"/>
                </a:cubicBezTo>
                <a:close/>
                <a:moveTo>
                  <a:pt x="878146" y="3097321"/>
                </a:moveTo>
                <a:cubicBezTo>
                  <a:pt x="853959" y="3096609"/>
                  <a:pt x="846134" y="3110126"/>
                  <a:pt x="841866" y="3133601"/>
                </a:cubicBezTo>
                <a:cubicBezTo>
                  <a:pt x="897353" y="3133601"/>
                  <a:pt x="949995" y="3133601"/>
                  <a:pt x="1002637" y="3133601"/>
                </a:cubicBezTo>
                <a:cubicBezTo>
                  <a:pt x="1006193" y="3100878"/>
                  <a:pt x="1006193" y="3100167"/>
                  <a:pt x="981295" y="3099455"/>
                </a:cubicBezTo>
                <a:cubicBezTo>
                  <a:pt x="947149" y="3098032"/>
                  <a:pt x="913003" y="3098744"/>
                  <a:pt x="878146" y="3097321"/>
                </a:cubicBezTo>
                <a:close/>
                <a:moveTo>
                  <a:pt x="2575340" y="2971397"/>
                </a:moveTo>
                <a:cubicBezTo>
                  <a:pt x="2567926" y="2971097"/>
                  <a:pt x="2558411" y="2972475"/>
                  <a:pt x="2546318" y="2974965"/>
                </a:cubicBezTo>
                <a:cubicBezTo>
                  <a:pt x="2547029" y="2990615"/>
                  <a:pt x="2548452" y="3006976"/>
                  <a:pt x="2549163" y="3022627"/>
                </a:cubicBezTo>
                <a:cubicBezTo>
                  <a:pt x="2442457" y="3022627"/>
                  <a:pt x="2337885" y="3022627"/>
                  <a:pt x="2233313" y="3022627"/>
                </a:cubicBezTo>
                <a:cubicBezTo>
                  <a:pt x="2232602" y="3003420"/>
                  <a:pt x="2231891" y="2988481"/>
                  <a:pt x="2230468" y="2972831"/>
                </a:cubicBezTo>
                <a:cubicBezTo>
                  <a:pt x="2214818" y="2972831"/>
                  <a:pt x="2201301" y="2972831"/>
                  <a:pt x="2187074" y="2972831"/>
                </a:cubicBezTo>
                <a:cubicBezTo>
                  <a:pt x="2184940" y="2989192"/>
                  <a:pt x="2183517" y="3003420"/>
                  <a:pt x="2182805" y="3020493"/>
                </a:cubicBezTo>
                <a:cubicBezTo>
                  <a:pt x="2073254" y="3020493"/>
                  <a:pt x="1967260" y="3020493"/>
                  <a:pt x="1860554" y="3020493"/>
                </a:cubicBezTo>
                <a:cubicBezTo>
                  <a:pt x="1861265" y="3010533"/>
                  <a:pt x="1861976" y="3003420"/>
                  <a:pt x="1862687" y="2996306"/>
                </a:cubicBezTo>
                <a:cubicBezTo>
                  <a:pt x="1863399" y="2988481"/>
                  <a:pt x="1864110" y="2980656"/>
                  <a:pt x="1864822" y="2973542"/>
                </a:cubicBezTo>
                <a:cubicBezTo>
                  <a:pt x="1821428" y="2967851"/>
                  <a:pt x="1816448" y="2974253"/>
                  <a:pt x="1818582" y="3034720"/>
                </a:cubicBezTo>
                <a:cubicBezTo>
                  <a:pt x="2078234" y="3034720"/>
                  <a:pt x="2337885" y="3034720"/>
                  <a:pt x="2598248" y="3034720"/>
                </a:cubicBezTo>
                <a:cubicBezTo>
                  <a:pt x="2600916" y="2988304"/>
                  <a:pt x="2597581" y="2972297"/>
                  <a:pt x="2575340" y="2971397"/>
                </a:cubicBezTo>
                <a:close/>
                <a:moveTo>
                  <a:pt x="2524266" y="2757996"/>
                </a:moveTo>
                <a:cubicBezTo>
                  <a:pt x="2537070" y="2813483"/>
                  <a:pt x="2549875" y="2869682"/>
                  <a:pt x="2563391" y="2928726"/>
                </a:cubicBezTo>
                <a:cubicBezTo>
                  <a:pt x="2332906" y="2928726"/>
                  <a:pt x="2105266" y="2928726"/>
                  <a:pt x="1871224" y="2928726"/>
                </a:cubicBezTo>
                <a:cubicBezTo>
                  <a:pt x="1883317" y="2873950"/>
                  <a:pt x="1893277" y="2822020"/>
                  <a:pt x="1906081" y="2771512"/>
                </a:cubicBezTo>
                <a:cubicBezTo>
                  <a:pt x="1907505" y="2765822"/>
                  <a:pt x="1919598" y="2758708"/>
                  <a:pt x="1927422" y="2758708"/>
                </a:cubicBezTo>
                <a:cubicBezTo>
                  <a:pt x="2124473" y="2757996"/>
                  <a:pt x="2322235" y="2757996"/>
                  <a:pt x="2524266" y="2757996"/>
                </a:cubicBezTo>
                <a:close/>
                <a:moveTo>
                  <a:pt x="2431075" y="2735943"/>
                </a:moveTo>
                <a:cubicBezTo>
                  <a:pt x="2254655" y="2736654"/>
                  <a:pt x="2078234" y="2737366"/>
                  <a:pt x="1901813" y="2738789"/>
                </a:cubicBezTo>
                <a:cubicBezTo>
                  <a:pt x="1888297" y="2738789"/>
                  <a:pt x="1865533" y="2744480"/>
                  <a:pt x="1863399" y="2752304"/>
                </a:cubicBezTo>
                <a:cubicBezTo>
                  <a:pt x="1846326" y="2814905"/>
                  <a:pt x="1833521" y="2878218"/>
                  <a:pt x="1818582" y="2945798"/>
                </a:cubicBezTo>
                <a:cubicBezTo>
                  <a:pt x="2086770" y="2946510"/>
                  <a:pt x="2349267" y="2946510"/>
                  <a:pt x="2618166" y="2946510"/>
                </a:cubicBezTo>
                <a:cubicBezTo>
                  <a:pt x="2602516" y="2878929"/>
                  <a:pt x="2588289" y="2814194"/>
                  <a:pt x="2571927" y="2750882"/>
                </a:cubicBezTo>
                <a:cubicBezTo>
                  <a:pt x="2570505" y="2744480"/>
                  <a:pt x="2554143" y="2737366"/>
                  <a:pt x="2544895" y="2736654"/>
                </a:cubicBezTo>
                <a:cubicBezTo>
                  <a:pt x="2507192" y="2735231"/>
                  <a:pt x="2469490" y="2735943"/>
                  <a:pt x="2431075" y="2735943"/>
                </a:cubicBezTo>
                <a:close/>
                <a:moveTo>
                  <a:pt x="3009422" y="2574372"/>
                </a:moveTo>
                <a:cubicBezTo>
                  <a:pt x="3038588" y="2574283"/>
                  <a:pt x="3067755" y="2574817"/>
                  <a:pt x="3096921" y="2577307"/>
                </a:cubicBezTo>
                <a:cubicBezTo>
                  <a:pt x="3111149" y="2578729"/>
                  <a:pt x="3122531" y="2606473"/>
                  <a:pt x="3136047" y="2622124"/>
                </a:cubicBezTo>
                <a:cubicBezTo>
                  <a:pt x="3133201" y="2624969"/>
                  <a:pt x="3131067" y="2628526"/>
                  <a:pt x="3128933" y="2632794"/>
                </a:cubicBezTo>
                <a:cubicBezTo>
                  <a:pt x="3069178" y="2632794"/>
                  <a:pt x="3010133" y="2635639"/>
                  <a:pt x="2951090" y="2630660"/>
                </a:cubicBezTo>
                <a:cubicBezTo>
                  <a:pt x="2937573" y="2629237"/>
                  <a:pt x="2926903" y="2600071"/>
                  <a:pt x="2914809" y="2583709"/>
                </a:cubicBezTo>
                <a:cubicBezTo>
                  <a:pt x="2916944" y="2580864"/>
                  <a:pt x="2919789" y="2578018"/>
                  <a:pt x="2921923" y="2575173"/>
                </a:cubicBezTo>
                <a:cubicBezTo>
                  <a:pt x="2951089" y="2575173"/>
                  <a:pt x="2980256" y="2574461"/>
                  <a:pt x="3009422" y="2574372"/>
                </a:cubicBezTo>
                <a:close/>
                <a:moveTo>
                  <a:pt x="1309949" y="2573750"/>
                </a:moveTo>
                <a:cubicBezTo>
                  <a:pt x="1349075" y="2573750"/>
                  <a:pt x="1387489" y="2573750"/>
                  <a:pt x="1426615" y="2573750"/>
                </a:cubicBezTo>
                <a:cubicBezTo>
                  <a:pt x="1419501" y="2632794"/>
                  <a:pt x="1417367" y="2634928"/>
                  <a:pt x="1364014" y="2634928"/>
                </a:cubicBezTo>
                <a:cubicBezTo>
                  <a:pt x="1326311" y="2634928"/>
                  <a:pt x="1288608" y="2634928"/>
                  <a:pt x="1248060" y="2634928"/>
                </a:cubicBezTo>
                <a:cubicBezTo>
                  <a:pt x="1257308" y="2575884"/>
                  <a:pt x="1260153" y="2573750"/>
                  <a:pt x="1309949" y="2573750"/>
                </a:cubicBezTo>
                <a:close/>
                <a:moveTo>
                  <a:pt x="1128549" y="2573750"/>
                </a:moveTo>
                <a:cubicBezTo>
                  <a:pt x="1166964" y="2573039"/>
                  <a:pt x="1203955" y="2573750"/>
                  <a:pt x="1244503" y="2573750"/>
                </a:cubicBezTo>
                <a:cubicBezTo>
                  <a:pt x="1228141" y="2635640"/>
                  <a:pt x="1228141" y="2635640"/>
                  <a:pt x="1172654" y="2635640"/>
                </a:cubicBezTo>
                <a:cubicBezTo>
                  <a:pt x="1135663" y="2635640"/>
                  <a:pt x="1097960" y="2635640"/>
                  <a:pt x="1059546" y="2635640"/>
                </a:cubicBezTo>
                <a:cubicBezTo>
                  <a:pt x="1072351" y="2577307"/>
                  <a:pt x="1075908" y="2574462"/>
                  <a:pt x="1128549" y="2573750"/>
                </a:cubicBezTo>
                <a:close/>
                <a:moveTo>
                  <a:pt x="2633017" y="2573661"/>
                </a:moveTo>
                <a:cubicBezTo>
                  <a:pt x="2659071" y="2573572"/>
                  <a:pt x="2683613" y="2574106"/>
                  <a:pt x="2707800" y="2576596"/>
                </a:cubicBezTo>
                <a:cubicBezTo>
                  <a:pt x="2719181" y="2578018"/>
                  <a:pt x="2727718" y="2605762"/>
                  <a:pt x="2737677" y="2620701"/>
                </a:cubicBezTo>
                <a:cubicBezTo>
                  <a:pt x="2734832" y="2624969"/>
                  <a:pt x="2731986" y="2629237"/>
                  <a:pt x="2729852" y="2633506"/>
                </a:cubicBezTo>
                <a:cubicBezTo>
                  <a:pt x="2680768" y="2633506"/>
                  <a:pt x="2631682" y="2636351"/>
                  <a:pt x="2582598" y="2631372"/>
                </a:cubicBezTo>
                <a:cubicBezTo>
                  <a:pt x="2571216" y="2629949"/>
                  <a:pt x="2563391" y="2600782"/>
                  <a:pt x="2549163" y="2574462"/>
                </a:cubicBezTo>
                <a:cubicBezTo>
                  <a:pt x="2579397" y="2574462"/>
                  <a:pt x="2606962" y="2573750"/>
                  <a:pt x="2633017" y="2573661"/>
                </a:cubicBezTo>
                <a:close/>
                <a:moveTo>
                  <a:pt x="3206117" y="2573394"/>
                </a:moveTo>
                <a:cubicBezTo>
                  <a:pt x="3230481" y="2573216"/>
                  <a:pt x="3254846" y="2573749"/>
                  <a:pt x="3279033" y="2576595"/>
                </a:cubicBezTo>
                <a:cubicBezTo>
                  <a:pt x="3293260" y="2578018"/>
                  <a:pt x="3304642" y="2605762"/>
                  <a:pt x="3316735" y="2621412"/>
                </a:cubicBezTo>
                <a:cubicBezTo>
                  <a:pt x="3314601" y="2624968"/>
                  <a:pt x="3312467" y="2628526"/>
                  <a:pt x="3310332" y="2632082"/>
                </a:cubicBezTo>
                <a:cubicBezTo>
                  <a:pt x="3263382" y="2632082"/>
                  <a:pt x="3215720" y="2636350"/>
                  <a:pt x="3170192" y="2629948"/>
                </a:cubicBezTo>
                <a:cubicBezTo>
                  <a:pt x="3153830" y="2627814"/>
                  <a:pt x="3141026" y="2600782"/>
                  <a:pt x="3126087" y="2585843"/>
                </a:cubicBezTo>
                <a:cubicBezTo>
                  <a:pt x="3128221" y="2582286"/>
                  <a:pt x="3131067" y="2578729"/>
                  <a:pt x="3133201" y="2574461"/>
                </a:cubicBezTo>
                <a:cubicBezTo>
                  <a:pt x="3157387" y="2574461"/>
                  <a:pt x="3181752" y="2573572"/>
                  <a:pt x="3206117" y="2573394"/>
                </a:cubicBezTo>
                <a:close/>
                <a:moveTo>
                  <a:pt x="3560737" y="2573128"/>
                </a:moveTo>
                <a:cubicBezTo>
                  <a:pt x="3585279" y="2572861"/>
                  <a:pt x="3608399" y="2573395"/>
                  <a:pt x="3631163" y="2576596"/>
                </a:cubicBezTo>
                <a:cubicBezTo>
                  <a:pt x="3648948" y="2578730"/>
                  <a:pt x="3663175" y="2605051"/>
                  <a:pt x="3679536" y="2620702"/>
                </a:cubicBezTo>
                <a:cubicBezTo>
                  <a:pt x="3678113" y="2623547"/>
                  <a:pt x="3676691" y="2627104"/>
                  <a:pt x="3674556" y="2629949"/>
                </a:cubicBezTo>
                <a:cubicBezTo>
                  <a:pt x="3624049" y="2629949"/>
                  <a:pt x="3572830" y="2633506"/>
                  <a:pt x="3523034" y="2627815"/>
                </a:cubicBezTo>
                <a:cubicBezTo>
                  <a:pt x="3510229" y="2625681"/>
                  <a:pt x="3499559" y="2597226"/>
                  <a:pt x="3481774" y="2574462"/>
                </a:cubicBezTo>
                <a:cubicBezTo>
                  <a:pt x="3510229" y="2574462"/>
                  <a:pt x="3536194" y="2573395"/>
                  <a:pt x="3560737" y="2573128"/>
                </a:cubicBezTo>
                <a:close/>
                <a:moveTo>
                  <a:pt x="1497752" y="2573039"/>
                </a:moveTo>
                <a:cubicBezTo>
                  <a:pt x="1535455" y="2573039"/>
                  <a:pt x="1572447" y="2573039"/>
                  <a:pt x="1610149" y="2573039"/>
                </a:cubicBezTo>
                <a:cubicBezTo>
                  <a:pt x="1608015" y="2632795"/>
                  <a:pt x="1605170" y="2634929"/>
                  <a:pt x="1551817" y="2634929"/>
                </a:cubicBezTo>
                <a:cubicBezTo>
                  <a:pt x="1512692" y="2634929"/>
                  <a:pt x="1474277" y="2634929"/>
                  <a:pt x="1432306" y="2634929"/>
                </a:cubicBezTo>
                <a:cubicBezTo>
                  <a:pt x="1447245" y="2573751"/>
                  <a:pt x="1447245" y="2573751"/>
                  <a:pt x="1497752" y="2573039"/>
                </a:cubicBezTo>
                <a:close/>
                <a:moveTo>
                  <a:pt x="812699" y="2573039"/>
                </a:moveTo>
                <a:cubicBezTo>
                  <a:pt x="894508" y="2573039"/>
                  <a:pt x="975604" y="2573039"/>
                  <a:pt x="1058124" y="2573039"/>
                </a:cubicBezTo>
                <a:cubicBezTo>
                  <a:pt x="1046030" y="2629949"/>
                  <a:pt x="1041050" y="2634929"/>
                  <a:pt x="991254" y="2634929"/>
                </a:cubicBezTo>
                <a:cubicBezTo>
                  <a:pt x="917983" y="2634929"/>
                  <a:pt x="844000" y="2634929"/>
                  <a:pt x="770731" y="2634929"/>
                </a:cubicBezTo>
                <a:cubicBezTo>
                  <a:pt x="759348" y="2634929"/>
                  <a:pt x="747965" y="2634217"/>
                  <a:pt x="735872" y="2633506"/>
                </a:cubicBezTo>
                <a:cubicBezTo>
                  <a:pt x="754368" y="2577307"/>
                  <a:pt x="759348" y="2573039"/>
                  <a:pt x="812699" y="2573039"/>
                </a:cubicBezTo>
                <a:close/>
                <a:moveTo>
                  <a:pt x="2811838" y="2572683"/>
                </a:moveTo>
                <a:cubicBezTo>
                  <a:pt x="2836914" y="2572505"/>
                  <a:pt x="2860389" y="2573038"/>
                  <a:pt x="2883509" y="2575884"/>
                </a:cubicBezTo>
                <a:cubicBezTo>
                  <a:pt x="2897736" y="2578018"/>
                  <a:pt x="2908407" y="2605762"/>
                  <a:pt x="2921211" y="2621412"/>
                </a:cubicBezTo>
                <a:cubicBezTo>
                  <a:pt x="2919077" y="2624969"/>
                  <a:pt x="2916943" y="2628526"/>
                  <a:pt x="2914808" y="2631371"/>
                </a:cubicBezTo>
                <a:cubicBezTo>
                  <a:pt x="2864301" y="2631371"/>
                  <a:pt x="2813794" y="2634217"/>
                  <a:pt x="2763998" y="2629237"/>
                </a:cubicBezTo>
                <a:cubicBezTo>
                  <a:pt x="2752616" y="2627815"/>
                  <a:pt x="2744791" y="2597937"/>
                  <a:pt x="2730563" y="2573750"/>
                </a:cubicBezTo>
                <a:cubicBezTo>
                  <a:pt x="2760085" y="2573750"/>
                  <a:pt x="2786762" y="2572861"/>
                  <a:pt x="2811838" y="2572683"/>
                </a:cubicBezTo>
                <a:close/>
                <a:moveTo>
                  <a:pt x="3382004" y="2572416"/>
                </a:moveTo>
                <a:cubicBezTo>
                  <a:pt x="3404412" y="2572149"/>
                  <a:pt x="3426643" y="2572683"/>
                  <a:pt x="3448339" y="2575884"/>
                </a:cubicBezTo>
                <a:cubicBezTo>
                  <a:pt x="3466836" y="2578729"/>
                  <a:pt x="3482486" y="2604339"/>
                  <a:pt x="3499559" y="2619278"/>
                </a:cubicBezTo>
                <a:cubicBezTo>
                  <a:pt x="3497424" y="2622835"/>
                  <a:pt x="3495291" y="2626392"/>
                  <a:pt x="3493156" y="2630660"/>
                </a:cubicBezTo>
                <a:cubicBezTo>
                  <a:pt x="3443360" y="2630660"/>
                  <a:pt x="3393564" y="2634217"/>
                  <a:pt x="3343768" y="2628525"/>
                </a:cubicBezTo>
                <a:cubicBezTo>
                  <a:pt x="3330252" y="2627103"/>
                  <a:pt x="3318870" y="2599359"/>
                  <a:pt x="3306776" y="2582998"/>
                </a:cubicBezTo>
                <a:cubicBezTo>
                  <a:pt x="3310333" y="2579441"/>
                  <a:pt x="3312467" y="2576595"/>
                  <a:pt x="3314602" y="2573750"/>
                </a:cubicBezTo>
                <a:cubicBezTo>
                  <a:pt x="3337010" y="2573750"/>
                  <a:pt x="3359596" y="2572683"/>
                  <a:pt x="3382004" y="2572416"/>
                </a:cubicBezTo>
                <a:close/>
                <a:moveTo>
                  <a:pt x="1677731" y="2572327"/>
                </a:moveTo>
                <a:cubicBezTo>
                  <a:pt x="1951609" y="2572327"/>
                  <a:pt x="2225488" y="2572327"/>
                  <a:pt x="2499367" y="2573039"/>
                </a:cubicBezTo>
                <a:cubicBezTo>
                  <a:pt x="2545606" y="2573039"/>
                  <a:pt x="2548452" y="2576595"/>
                  <a:pt x="2544895" y="2631372"/>
                </a:cubicBezTo>
                <a:cubicBezTo>
                  <a:pt x="2237582" y="2631372"/>
                  <a:pt x="1930980" y="2631372"/>
                  <a:pt x="1623666" y="2631372"/>
                </a:cubicBezTo>
                <a:cubicBezTo>
                  <a:pt x="1625089" y="2575884"/>
                  <a:pt x="1627223" y="2572327"/>
                  <a:pt x="1677731" y="2572327"/>
                </a:cubicBezTo>
                <a:close/>
                <a:moveTo>
                  <a:pt x="2263902" y="2505458"/>
                </a:moveTo>
                <a:cubicBezTo>
                  <a:pt x="2323658" y="2505458"/>
                  <a:pt x="2374166" y="2505458"/>
                  <a:pt x="2426096" y="2505458"/>
                </a:cubicBezTo>
                <a:cubicBezTo>
                  <a:pt x="2428941" y="2521108"/>
                  <a:pt x="2431076" y="2536047"/>
                  <a:pt x="2434632" y="2557388"/>
                </a:cubicBezTo>
                <a:cubicBezTo>
                  <a:pt x="2382702" y="2557388"/>
                  <a:pt x="2333617" y="2559522"/>
                  <a:pt x="2285243" y="2555254"/>
                </a:cubicBezTo>
                <a:cubicBezTo>
                  <a:pt x="2278130" y="2554543"/>
                  <a:pt x="2272439" y="2526799"/>
                  <a:pt x="2263902" y="2505458"/>
                </a:cubicBezTo>
                <a:close/>
                <a:moveTo>
                  <a:pt x="2698462" y="2504213"/>
                </a:moveTo>
                <a:cubicBezTo>
                  <a:pt x="2723271" y="2504213"/>
                  <a:pt x="2747991" y="2504747"/>
                  <a:pt x="2772533" y="2506881"/>
                </a:cubicBezTo>
                <a:cubicBezTo>
                  <a:pt x="2780359" y="2507592"/>
                  <a:pt x="2786050" y="2535336"/>
                  <a:pt x="2796721" y="2558100"/>
                </a:cubicBezTo>
                <a:cubicBezTo>
                  <a:pt x="2741945" y="2558100"/>
                  <a:pt x="2697840" y="2560945"/>
                  <a:pt x="2654446" y="2555965"/>
                </a:cubicBezTo>
                <a:cubicBezTo>
                  <a:pt x="2640930" y="2554542"/>
                  <a:pt x="2629548" y="2531068"/>
                  <a:pt x="2616743" y="2518263"/>
                </a:cubicBezTo>
                <a:cubicBezTo>
                  <a:pt x="2618878" y="2513995"/>
                  <a:pt x="2621723" y="2509015"/>
                  <a:pt x="2623857" y="2504746"/>
                </a:cubicBezTo>
                <a:cubicBezTo>
                  <a:pt x="2648755" y="2504746"/>
                  <a:pt x="2673653" y="2504213"/>
                  <a:pt x="2698462" y="2504213"/>
                </a:cubicBezTo>
                <a:close/>
                <a:moveTo>
                  <a:pt x="3520100" y="2503680"/>
                </a:moveTo>
                <a:cubicBezTo>
                  <a:pt x="3543308" y="2503502"/>
                  <a:pt x="3566428" y="2504036"/>
                  <a:pt x="3589192" y="2506882"/>
                </a:cubicBezTo>
                <a:cubicBezTo>
                  <a:pt x="3604842" y="2509015"/>
                  <a:pt x="3617647" y="2533202"/>
                  <a:pt x="3632586" y="2547429"/>
                </a:cubicBezTo>
                <a:cubicBezTo>
                  <a:pt x="3629739" y="2550275"/>
                  <a:pt x="3627606" y="2554543"/>
                  <a:pt x="3626183" y="2558100"/>
                </a:cubicBezTo>
                <a:cubicBezTo>
                  <a:pt x="3580655" y="2558100"/>
                  <a:pt x="3534416" y="2561657"/>
                  <a:pt x="3490311" y="2555966"/>
                </a:cubicBezTo>
                <a:cubicBezTo>
                  <a:pt x="3473949" y="2553831"/>
                  <a:pt x="3460433" y="2528934"/>
                  <a:pt x="3445494" y="2514706"/>
                </a:cubicBezTo>
                <a:cubicBezTo>
                  <a:pt x="3446917" y="2511149"/>
                  <a:pt x="3449051" y="2507593"/>
                  <a:pt x="3450474" y="2504747"/>
                </a:cubicBezTo>
                <a:cubicBezTo>
                  <a:pt x="3473594" y="2504747"/>
                  <a:pt x="3496891" y="2503858"/>
                  <a:pt x="3520100" y="2503680"/>
                </a:cubicBezTo>
                <a:close/>
                <a:moveTo>
                  <a:pt x="2450993" y="2503324"/>
                </a:moveTo>
                <a:cubicBezTo>
                  <a:pt x="2495810" y="2503324"/>
                  <a:pt x="2540627" y="2501901"/>
                  <a:pt x="2585443" y="2504035"/>
                </a:cubicBezTo>
                <a:cubicBezTo>
                  <a:pt x="2618166" y="2505458"/>
                  <a:pt x="2606784" y="2533913"/>
                  <a:pt x="2612475" y="2558099"/>
                </a:cubicBezTo>
                <a:cubicBezTo>
                  <a:pt x="2562679" y="2558099"/>
                  <a:pt x="2515729" y="2560944"/>
                  <a:pt x="2469489" y="2555965"/>
                </a:cubicBezTo>
                <a:cubicBezTo>
                  <a:pt x="2458819" y="2554543"/>
                  <a:pt x="2450282" y="2528222"/>
                  <a:pt x="2441034" y="2513283"/>
                </a:cubicBezTo>
                <a:cubicBezTo>
                  <a:pt x="2444591" y="2509727"/>
                  <a:pt x="2448148" y="2506881"/>
                  <a:pt x="2450993" y="2503324"/>
                </a:cubicBezTo>
                <a:close/>
                <a:moveTo>
                  <a:pt x="3345102" y="2502969"/>
                </a:moveTo>
                <a:cubicBezTo>
                  <a:pt x="3367777" y="2502791"/>
                  <a:pt x="3390363" y="2503325"/>
                  <a:pt x="3412771" y="2506171"/>
                </a:cubicBezTo>
                <a:cubicBezTo>
                  <a:pt x="3428421" y="2508304"/>
                  <a:pt x="3440515" y="2533202"/>
                  <a:pt x="3454030" y="2547429"/>
                </a:cubicBezTo>
                <a:cubicBezTo>
                  <a:pt x="3451896" y="2550275"/>
                  <a:pt x="3449762" y="2553832"/>
                  <a:pt x="3447628" y="2558100"/>
                </a:cubicBezTo>
                <a:cubicBezTo>
                  <a:pt x="3402811" y="2558100"/>
                  <a:pt x="3357995" y="2561657"/>
                  <a:pt x="3313890" y="2555967"/>
                </a:cubicBezTo>
                <a:cubicBezTo>
                  <a:pt x="3298240" y="2553832"/>
                  <a:pt x="3284724" y="2529645"/>
                  <a:pt x="3270496" y="2516129"/>
                </a:cubicBezTo>
                <a:cubicBezTo>
                  <a:pt x="3272631" y="2511861"/>
                  <a:pt x="3274764" y="2508304"/>
                  <a:pt x="3276899" y="2504036"/>
                </a:cubicBezTo>
                <a:cubicBezTo>
                  <a:pt x="3299663" y="2504036"/>
                  <a:pt x="3322427" y="2503147"/>
                  <a:pt x="3345102" y="2502969"/>
                </a:cubicBezTo>
                <a:close/>
                <a:moveTo>
                  <a:pt x="3106969" y="2502791"/>
                </a:moveTo>
                <a:cubicBezTo>
                  <a:pt x="3149741" y="2502791"/>
                  <a:pt x="3192245" y="2503325"/>
                  <a:pt x="3234928" y="2505459"/>
                </a:cubicBezTo>
                <a:cubicBezTo>
                  <a:pt x="3249866" y="2506170"/>
                  <a:pt x="3264094" y="2531779"/>
                  <a:pt x="3278321" y="2546007"/>
                </a:cubicBezTo>
                <a:cubicBezTo>
                  <a:pt x="3276187" y="2550275"/>
                  <a:pt x="3274053" y="2554543"/>
                  <a:pt x="3271919" y="2558100"/>
                </a:cubicBezTo>
                <a:cubicBezTo>
                  <a:pt x="3242041" y="2558100"/>
                  <a:pt x="3212164" y="2558100"/>
                  <a:pt x="3181574" y="2558100"/>
                </a:cubicBezTo>
                <a:cubicBezTo>
                  <a:pt x="3131778" y="2558100"/>
                  <a:pt x="3081982" y="2558100"/>
                  <a:pt x="3032897" y="2558100"/>
                </a:cubicBezTo>
                <a:cubicBezTo>
                  <a:pt x="2987369" y="2558100"/>
                  <a:pt x="2985947" y="2557389"/>
                  <a:pt x="2977410" y="2503324"/>
                </a:cubicBezTo>
                <a:cubicBezTo>
                  <a:pt x="3021160" y="2503324"/>
                  <a:pt x="3064198" y="2502791"/>
                  <a:pt x="3106969" y="2502791"/>
                </a:cubicBezTo>
                <a:close/>
                <a:moveTo>
                  <a:pt x="2165555" y="2502791"/>
                </a:moveTo>
                <a:cubicBezTo>
                  <a:pt x="2189920" y="2502791"/>
                  <a:pt x="2213751" y="2503325"/>
                  <a:pt x="2237582" y="2505459"/>
                </a:cubicBezTo>
                <a:cubicBezTo>
                  <a:pt x="2246118" y="2506882"/>
                  <a:pt x="2251098" y="2534625"/>
                  <a:pt x="2261769" y="2558100"/>
                </a:cubicBezTo>
                <a:cubicBezTo>
                  <a:pt x="2202013" y="2558100"/>
                  <a:pt x="2156485" y="2560234"/>
                  <a:pt x="2110246" y="2557389"/>
                </a:cubicBezTo>
                <a:cubicBezTo>
                  <a:pt x="2071120" y="2555255"/>
                  <a:pt x="2097441" y="2526088"/>
                  <a:pt x="2090327" y="2503324"/>
                </a:cubicBezTo>
                <a:cubicBezTo>
                  <a:pt x="2116292" y="2503324"/>
                  <a:pt x="2141190" y="2502791"/>
                  <a:pt x="2165555" y="2502791"/>
                </a:cubicBezTo>
                <a:close/>
                <a:moveTo>
                  <a:pt x="1957301" y="2502613"/>
                </a:moveTo>
                <a:cubicBezTo>
                  <a:pt x="1994291" y="2502613"/>
                  <a:pt x="2031994" y="2502613"/>
                  <a:pt x="2068274" y="2502613"/>
                </a:cubicBezTo>
                <a:cubicBezTo>
                  <a:pt x="2077522" y="2556677"/>
                  <a:pt x="2076810" y="2558811"/>
                  <a:pt x="2028438" y="2558811"/>
                </a:cubicBezTo>
                <a:cubicBezTo>
                  <a:pt x="1990023" y="2558811"/>
                  <a:pt x="1951609" y="2558811"/>
                  <a:pt x="1913195" y="2558811"/>
                </a:cubicBezTo>
                <a:cubicBezTo>
                  <a:pt x="1908927" y="2504747"/>
                  <a:pt x="1910349" y="2503325"/>
                  <a:pt x="1957301" y="2502613"/>
                </a:cubicBezTo>
                <a:close/>
                <a:moveTo>
                  <a:pt x="1775900" y="2502613"/>
                </a:moveTo>
                <a:cubicBezTo>
                  <a:pt x="1813602" y="2502613"/>
                  <a:pt x="1851305" y="2502613"/>
                  <a:pt x="1891142" y="2502613"/>
                </a:cubicBezTo>
                <a:cubicBezTo>
                  <a:pt x="1895410" y="2557388"/>
                  <a:pt x="1894698" y="2558100"/>
                  <a:pt x="1846326" y="2558100"/>
                </a:cubicBezTo>
                <a:cubicBezTo>
                  <a:pt x="1808623" y="2558100"/>
                  <a:pt x="1770920" y="2558100"/>
                  <a:pt x="1733928" y="2558100"/>
                </a:cubicBezTo>
                <a:cubicBezTo>
                  <a:pt x="1727526" y="2507592"/>
                  <a:pt x="1731083" y="2502613"/>
                  <a:pt x="1775900" y="2502613"/>
                </a:cubicBezTo>
                <a:close/>
                <a:moveTo>
                  <a:pt x="1599478" y="2502613"/>
                </a:moveTo>
                <a:cubicBezTo>
                  <a:pt x="1637181" y="2502613"/>
                  <a:pt x="1674173" y="2502613"/>
                  <a:pt x="1711164" y="2502613"/>
                </a:cubicBezTo>
                <a:cubicBezTo>
                  <a:pt x="1717566" y="2552409"/>
                  <a:pt x="1713298" y="2558100"/>
                  <a:pt x="1668482" y="2558100"/>
                </a:cubicBezTo>
                <a:cubicBezTo>
                  <a:pt x="1628645" y="2558100"/>
                  <a:pt x="1589519" y="2558100"/>
                  <a:pt x="1549682" y="2558100"/>
                </a:cubicBezTo>
                <a:cubicBezTo>
                  <a:pt x="1553239" y="2504747"/>
                  <a:pt x="1554662" y="2502613"/>
                  <a:pt x="1599478" y="2502613"/>
                </a:cubicBezTo>
                <a:close/>
                <a:moveTo>
                  <a:pt x="1420213" y="2502613"/>
                </a:moveTo>
                <a:cubicBezTo>
                  <a:pt x="1457915" y="2502613"/>
                  <a:pt x="1495618" y="2502613"/>
                  <a:pt x="1536166" y="2502613"/>
                </a:cubicBezTo>
                <a:cubicBezTo>
                  <a:pt x="1531187" y="2557388"/>
                  <a:pt x="1530475" y="2558100"/>
                  <a:pt x="1484236" y="2558100"/>
                </a:cubicBezTo>
                <a:cubicBezTo>
                  <a:pt x="1445822" y="2558100"/>
                  <a:pt x="1406697" y="2558100"/>
                  <a:pt x="1367571" y="2558100"/>
                </a:cubicBezTo>
                <a:cubicBezTo>
                  <a:pt x="1371128" y="2506170"/>
                  <a:pt x="1374685" y="2502613"/>
                  <a:pt x="1420213" y="2502613"/>
                </a:cubicBezTo>
                <a:close/>
                <a:moveTo>
                  <a:pt x="1240947" y="2502613"/>
                </a:moveTo>
                <a:cubicBezTo>
                  <a:pt x="1279361" y="2502613"/>
                  <a:pt x="1318487" y="2502613"/>
                  <a:pt x="1357613" y="2502613"/>
                </a:cubicBezTo>
                <a:cubicBezTo>
                  <a:pt x="1349076" y="2557388"/>
                  <a:pt x="1347653" y="2558100"/>
                  <a:pt x="1300703" y="2558100"/>
                </a:cubicBezTo>
                <a:cubicBezTo>
                  <a:pt x="1261577" y="2558100"/>
                  <a:pt x="1223163" y="2558100"/>
                  <a:pt x="1184037" y="2558100"/>
                </a:cubicBezTo>
                <a:cubicBezTo>
                  <a:pt x="1191863" y="2506881"/>
                  <a:pt x="1196130" y="2502613"/>
                  <a:pt x="1240947" y="2502613"/>
                </a:cubicBezTo>
                <a:close/>
                <a:moveTo>
                  <a:pt x="2870348" y="2502257"/>
                </a:moveTo>
                <a:cubicBezTo>
                  <a:pt x="2893289" y="2502079"/>
                  <a:pt x="2916231" y="2502612"/>
                  <a:pt x="2938995" y="2505458"/>
                </a:cubicBezTo>
                <a:cubicBezTo>
                  <a:pt x="2952512" y="2506881"/>
                  <a:pt x="2963182" y="2533202"/>
                  <a:pt x="2975275" y="2547429"/>
                </a:cubicBezTo>
                <a:cubicBezTo>
                  <a:pt x="2972430" y="2550986"/>
                  <a:pt x="2968873" y="2554543"/>
                  <a:pt x="2966027" y="2558100"/>
                </a:cubicBezTo>
                <a:cubicBezTo>
                  <a:pt x="2921211" y="2558100"/>
                  <a:pt x="2875683" y="2561657"/>
                  <a:pt x="2831578" y="2555966"/>
                </a:cubicBezTo>
                <a:cubicBezTo>
                  <a:pt x="2817351" y="2553831"/>
                  <a:pt x="2805969" y="2528222"/>
                  <a:pt x="2793875" y="2513283"/>
                </a:cubicBezTo>
                <a:cubicBezTo>
                  <a:pt x="2796721" y="2509726"/>
                  <a:pt x="2799566" y="2506170"/>
                  <a:pt x="2801701" y="2503324"/>
                </a:cubicBezTo>
                <a:cubicBezTo>
                  <a:pt x="2824464" y="2503324"/>
                  <a:pt x="2847406" y="2502435"/>
                  <a:pt x="2870348" y="2502257"/>
                </a:cubicBezTo>
                <a:close/>
                <a:moveTo>
                  <a:pt x="1060969" y="2501190"/>
                </a:moveTo>
                <a:cubicBezTo>
                  <a:pt x="1099383" y="2504747"/>
                  <a:pt x="1138509" y="2501901"/>
                  <a:pt x="1177634" y="2501901"/>
                </a:cubicBezTo>
                <a:cubicBezTo>
                  <a:pt x="1166252" y="2555966"/>
                  <a:pt x="1164118" y="2557389"/>
                  <a:pt x="1115745" y="2558100"/>
                </a:cubicBezTo>
                <a:cubicBezTo>
                  <a:pt x="1078754" y="2558100"/>
                  <a:pt x="1041050" y="2558100"/>
                  <a:pt x="998368" y="2558100"/>
                </a:cubicBezTo>
                <a:cubicBezTo>
                  <a:pt x="1006905" y="2519685"/>
                  <a:pt x="1021132" y="2498344"/>
                  <a:pt x="1060969" y="2501190"/>
                </a:cubicBezTo>
                <a:close/>
                <a:moveTo>
                  <a:pt x="857515" y="2501190"/>
                </a:moveTo>
                <a:cubicBezTo>
                  <a:pt x="903043" y="2504747"/>
                  <a:pt x="949282" y="2501901"/>
                  <a:pt x="995522" y="2501901"/>
                </a:cubicBezTo>
                <a:cubicBezTo>
                  <a:pt x="986985" y="2550986"/>
                  <a:pt x="979872" y="2557389"/>
                  <a:pt x="935055" y="2557389"/>
                </a:cubicBezTo>
                <a:cubicBezTo>
                  <a:pt x="884548" y="2558100"/>
                  <a:pt x="834041" y="2558100"/>
                  <a:pt x="780688" y="2558100"/>
                </a:cubicBezTo>
                <a:cubicBezTo>
                  <a:pt x="792781" y="2513283"/>
                  <a:pt x="816967" y="2498344"/>
                  <a:pt x="857515" y="2501190"/>
                </a:cubicBezTo>
                <a:close/>
                <a:moveTo>
                  <a:pt x="2189208" y="2440011"/>
                </a:moveTo>
                <a:cubicBezTo>
                  <a:pt x="2239004" y="2440011"/>
                  <a:pt x="2287378" y="2440011"/>
                  <a:pt x="2338596" y="2440011"/>
                </a:cubicBezTo>
                <a:cubicBezTo>
                  <a:pt x="2340731" y="2453528"/>
                  <a:pt x="2342865" y="2465620"/>
                  <a:pt x="2345710" y="2483405"/>
                </a:cubicBezTo>
                <a:cubicBezTo>
                  <a:pt x="2293780" y="2483405"/>
                  <a:pt x="2243272" y="2483405"/>
                  <a:pt x="2189208" y="2483405"/>
                </a:cubicBezTo>
                <a:cubicBezTo>
                  <a:pt x="2189208" y="2469178"/>
                  <a:pt x="2189208" y="2457084"/>
                  <a:pt x="2189208" y="2440011"/>
                </a:cubicBezTo>
                <a:close/>
                <a:moveTo>
                  <a:pt x="3481329" y="2439211"/>
                </a:moveTo>
                <a:cubicBezTo>
                  <a:pt x="3504360" y="2439122"/>
                  <a:pt x="3527301" y="2439656"/>
                  <a:pt x="3550065" y="2442146"/>
                </a:cubicBezTo>
                <a:cubicBezTo>
                  <a:pt x="3563581" y="2443568"/>
                  <a:pt x="3574252" y="2467044"/>
                  <a:pt x="3592036" y="2486962"/>
                </a:cubicBezTo>
                <a:cubicBezTo>
                  <a:pt x="3535837" y="2486962"/>
                  <a:pt x="3490310" y="2489807"/>
                  <a:pt x="3445494" y="2485539"/>
                </a:cubicBezTo>
                <a:cubicBezTo>
                  <a:pt x="3431977" y="2484117"/>
                  <a:pt x="3420595" y="2462064"/>
                  <a:pt x="3408502" y="2449259"/>
                </a:cubicBezTo>
                <a:cubicBezTo>
                  <a:pt x="3409925" y="2446414"/>
                  <a:pt x="3411348" y="2442857"/>
                  <a:pt x="3412059" y="2440012"/>
                </a:cubicBezTo>
                <a:cubicBezTo>
                  <a:pt x="3435179" y="2440012"/>
                  <a:pt x="3458298" y="2439300"/>
                  <a:pt x="3481329" y="2439211"/>
                </a:cubicBezTo>
                <a:close/>
                <a:moveTo>
                  <a:pt x="2599582" y="2438767"/>
                </a:moveTo>
                <a:cubicBezTo>
                  <a:pt x="2622790" y="2438767"/>
                  <a:pt x="2645910" y="2439301"/>
                  <a:pt x="2668674" y="2441435"/>
                </a:cubicBezTo>
                <a:cubicBezTo>
                  <a:pt x="2678633" y="2441435"/>
                  <a:pt x="2685747" y="2466332"/>
                  <a:pt x="2697840" y="2487673"/>
                </a:cubicBezTo>
                <a:cubicBezTo>
                  <a:pt x="2643064" y="2487673"/>
                  <a:pt x="2598248" y="2489808"/>
                  <a:pt x="2553431" y="2486251"/>
                </a:cubicBezTo>
                <a:cubicBezTo>
                  <a:pt x="2542049" y="2485540"/>
                  <a:pt x="2532801" y="2462776"/>
                  <a:pt x="2522842" y="2450682"/>
                </a:cubicBezTo>
                <a:cubicBezTo>
                  <a:pt x="2524976" y="2447126"/>
                  <a:pt x="2527821" y="2443569"/>
                  <a:pt x="2529956" y="2439300"/>
                </a:cubicBezTo>
                <a:cubicBezTo>
                  <a:pt x="2553076" y="2439300"/>
                  <a:pt x="2576373" y="2438767"/>
                  <a:pt x="2599582" y="2438767"/>
                </a:cubicBezTo>
                <a:close/>
                <a:moveTo>
                  <a:pt x="2768889" y="2438500"/>
                </a:moveTo>
                <a:cubicBezTo>
                  <a:pt x="2791564" y="2438412"/>
                  <a:pt x="2814150" y="2438945"/>
                  <a:pt x="2836558" y="2441435"/>
                </a:cubicBezTo>
                <a:cubicBezTo>
                  <a:pt x="2847229" y="2442857"/>
                  <a:pt x="2855766" y="2467044"/>
                  <a:pt x="2865725" y="2480560"/>
                </a:cubicBezTo>
                <a:cubicBezTo>
                  <a:pt x="2861457" y="2482694"/>
                  <a:pt x="2858611" y="2485540"/>
                  <a:pt x="2855054" y="2488385"/>
                </a:cubicBezTo>
                <a:cubicBezTo>
                  <a:pt x="2818774" y="2488385"/>
                  <a:pt x="2782495" y="2488385"/>
                  <a:pt x="2746214" y="2488385"/>
                </a:cubicBezTo>
                <a:cubicBezTo>
                  <a:pt x="2705665" y="2488385"/>
                  <a:pt x="2705665" y="2487674"/>
                  <a:pt x="2700686" y="2439301"/>
                </a:cubicBezTo>
                <a:cubicBezTo>
                  <a:pt x="2723450" y="2439301"/>
                  <a:pt x="2746214" y="2438589"/>
                  <a:pt x="2768889" y="2438500"/>
                </a:cubicBezTo>
                <a:close/>
                <a:moveTo>
                  <a:pt x="2428497" y="2437077"/>
                </a:moveTo>
                <a:cubicBezTo>
                  <a:pt x="2450816" y="2436988"/>
                  <a:pt x="2473046" y="2437522"/>
                  <a:pt x="2495099" y="2440012"/>
                </a:cubicBezTo>
                <a:cubicBezTo>
                  <a:pt x="2505770" y="2440723"/>
                  <a:pt x="2513595" y="2464910"/>
                  <a:pt x="2522843" y="2478426"/>
                </a:cubicBezTo>
                <a:cubicBezTo>
                  <a:pt x="2520708" y="2481271"/>
                  <a:pt x="2517863" y="2484828"/>
                  <a:pt x="2515729" y="2487674"/>
                </a:cubicBezTo>
                <a:cubicBezTo>
                  <a:pt x="2470201" y="2487674"/>
                  <a:pt x="2423962" y="2489808"/>
                  <a:pt x="2378434" y="2485539"/>
                </a:cubicBezTo>
                <a:cubicBezTo>
                  <a:pt x="2369186" y="2484828"/>
                  <a:pt x="2361361" y="2460642"/>
                  <a:pt x="2352824" y="2447125"/>
                </a:cubicBezTo>
                <a:cubicBezTo>
                  <a:pt x="2355670" y="2444280"/>
                  <a:pt x="2358515" y="2441434"/>
                  <a:pt x="2361361" y="2437878"/>
                </a:cubicBezTo>
                <a:cubicBezTo>
                  <a:pt x="2383769" y="2437878"/>
                  <a:pt x="2406177" y="2437166"/>
                  <a:pt x="2428497" y="2437077"/>
                </a:cubicBezTo>
                <a:close/>
                <a:moveTo>
                  <a:pt x="3101634" y="2436722"/>
                </a:moveTo>
                <a:cubicBezTo>
                  <a:pt x="3123597" y="2436455"/>
                  <a:pt x="3144227" y="2436811"/>
                  <a:pt x="3164501" y="2439301"/>
                </a:cubicBezTo>
                <a:cubicBezTo>
                  <a:pt x="3180863" y="2441435"/>
                  <a:pt x="3194379" y="2460642"/>
                  <a:pt x="3209318" y="2472735"/>
                </a:cubicBezTo>
                <a:cubicBezTo>
                  <a:pt x="3207183" y="2477003"/>
                  <a:pt x="3205761" y="2481271"/>
                  <a:pt x="3203626" y="2485540"/>
                </a:cubicBezTo>
                <a:cubicBezTo>
                  <a:pt x="3155254" y="2485540"/>
                  <a:pt x="3106880" y="2487674"/>
                  <a:pt x="3059218" y="2483406"/>
                </a:cubicBezTo>
                <a:cubicBezTo>
                  <a:pt x="3049970" y="2483406"/>
                  <a:pt x="3042856" y="2459219"/>
                  <a:pt x="3030763" y="2437878"/>
                </a:cubicBezTo>
                <a:cubicBezTo>
                  <a:pt x="3056373" y="2437878"/>
                  <a:pt x="3079670" y="2436989"/>
                  <a:pt x="3101634" y="2436722"/>
                </a:cubicBezTo>
                <a:close/>
                <a:moveTo>
                  <a:pt x="2934639" y="2436722"/>
                </a:moveTo>
                <a:cubicBezTo>
                  <a:pt x="2955714" y="2436455"/>
                  <a:pt x="2976699" y="2436811"/>
                  <a:pt x="2997329" y="2439301"/>
                </a:cubicBezTo>
                <a:cubicBezTo>
                  <a:pt x="3012268" y="2441435"/>
                  <a:pt x="3024362" y="2462776"/>
                  <a:pt x="3037877" y="2475580"/>
                </a:cubicBezTo>
                <a:cubicBezTo>
                  <a:pt x="3035743" y="2479138"/>
                  <a:pt x="3032897" y="2483406"/>
                  <a:pt x="3030764" y="2486962"/>
                </a:cubicBezTo>
                <a:cubicBezTo>
                  <a:pt x="2985236" y="2486962"/>
                  <a:pt x="2939708" y="2489808"/>
                  <a:pt x="2894891" y="2484829"/>
                </a:cubicBezTo>
                <a:cubicBezTo>
                  <a:pt x="2882798" y="2483406"/>
                  <a:pt x="2873550" y="2460642"/>
                  <a:pt x="2862879" y="2447126"/>
                </a:cubicBezTo>
                <a:cubicBezTo>
                  <a:pt x="2866436" y="2444992"/>
                  <a:pt x="2869281" y="2441435"/>
                  <a:pt x="2871416" y="2437878"/>
                </a:cubicBezTo>
                <a:cubicBezTo>
                  <a:pt x="2892401" y="2437878"/>
                  <a:pt x="2913565" y="2436989"/>
                  <a:pt x="2934639" y="2436722"/>
                </a:cubicBezTo>
                <a:close/>
                <a:moveTo>
                  <a:pt x="2056892" y="2436455"/>
                </a:moveTo>
                <a:cubicBezTo>
                  <a:pt x="2081791" y="2436455"/>
                  <a:pt x="2106688" y="2436455"/>
                  <a:pt x="2131587" y="2437167"/>
                </a:cubicBezTo>
                <a:cubicBezTo>
                  <a:pt x="2174270" y="2437878"/>
                  <a:pt x="2174981" y="2438590"/>
                  <a:pt x="2166444" y="2485540"/>
                </a:cubicBezTo>
                <a:cubicBezTo>
                  <a:pt x="2118070" y="2485540"/>
                  <a:pt x="2068986" y="2485540"/>
                  <a:pt x="2019901" y="2485540"/>
                </a:cubicBezTo>
                <a:cubicBezTo>
                  <a:pt x="2011364" y="2439301"/>
                  <a:pt x="2013499" y="2437167"/>
                  <a:pt x="2056892" y="2436455"/>
                </a:cubicBezTo>
                <a:close/>
                <a:moveTo>
                  <a:pt x="1889720" y="2435032"/>
                </a:moveTo>
                <a:cubicBezTo>
                  <a:pt x="1920309" y="2435032"/>
                  <a:pt x="1950898" y="2434321"/>
                  <a:pt x="1981487" y="2437166"/>
                </a:cubicBezTo>
                <a:cubicBezTo>
                  <a:pt x="1987889" y="2437878"/>
                  <a:pt x="1999271" y="2452816"/>
                  <a:pt x="1998560" y="2459930"/>
                </a:cubicBezTo>
                <a:cubicBezTo>
                  <a:pt x="1997848" y="2469889"/>
                  <a:pt x="1987889" y="2486251"/>
                  <a:pt x="1980775" y="2486251"/>
                </a:cubicBezTo>
                <a:cubicBezTo>
                  <a:pt x="1934536" y="2488385"/>
                  <a:pt x="1889008" y="2487674"/>
                  <a:pt x="1843480" y="2487674"/>
                </a:cubicBezTo>
                <a:cubicBezTo>
                  <a:pt x="1844191" y="2436455"/>
                  <a:pt x="1844903" y="2435032"/>
                  <a:pt x="1889720" y="2435032"/>
                </a:cubicBezTo>
                <a:close/>
                <a:moveTo>
                  <a:pt x="1711877" y="2435032"/>
                </a:moveTo>
                <a:cubicBezTo>
                  <a:pt x="1748868" y="2434321"/>
                  <a:pt x="1786571" y="2435032"/>
                  <a:pt x="1825697" y="2435032"/>
                </a:cubicBezTo>
                <a:cubicBezTo>
                  <a:pt x="1830676" y="2474158"/>
                  <a:pt x="1821428" y="2491231"/>
                  <a:pt x="1785148" y="2489096"/>
                </a:cubicBezTo>
                <a:cubicBezTo>
                  <a:pt x="1747445" y="2486251"/>
                  <a:pt x="1709742" y="2488385"/>
                  <a:pt x="1672750" y="2488385"/>
                </a:cubicBezTo>
                <a:cubicBezTo>
                  <a:pt x="1667059" y="2443569"/>
                  <a:pt x="1672750" y="2435744"/>
                  <a:pt x="1711877" y="2435032"/>
                </a:cubicBezTo>
                <a:close/>
                <a:moveTo>
                  <a:pt x="1543281" y="2434321"/>
                </a:moveTo>
                <a:cubicBezTo>
                  <a:pt x="1580272" y="2434321"/>
                  <a:pt x="1617263" y="2435033"/>
                  <a:pt x="1654967" y="2435033"/>
                </a:cubicBezTo>
                <a:cubicBezTo>
                  <a:pt x="1657100" y="2475581"/>
                  <a:pt x="1645007" y="2491231"/>
                  <a:pt x="1608727" y="2488385"/>
                </a:cubicBezTo>
                <a:cubicBezTo>
                  <a:pt x="1571025" y="2485540"/>
                  <a:pt x="1533322" y="2487674"/>
                  <a:pt x="1495619" y="2487674"/>
                </a:cubicBezTo>
                <a:cubicBezTo>
                  <a:pt x="1497754" y="2439301"/>
                  <a:pt x="1501310" y="2435033"/>
                  <a:pt x="1543281" y="2434321"/>
                </a:cubicBezTo>
                <a:close/>
                <a:moveTo>
                  <a:pt x="887395" y="2434321"/>
                </a:moveTo>
                <a:cubicBezTo>
                  <a:pt x="966357" y="2435744"/>
                  <a:pt x="1045320" y="2434321"/>
                  <a:pt x="1126416" y="2434321"/>
                </a:cubicBezTo>
                <a:cubicBezTo>
                  <a:pt x="1120014" y="2477003"/>
                  <a:pt x="1100095" y="2489096"/>
                  <a:pt x="1063815" y="2488385"/>
                </a:cubicBezTo>
                <a:cubicBezTo>
                  <a:pt x="984853" y="2485540"/>
                  <a:pt x="905890" y="2487673"/>
                  <a:pt x="824082" y="2487673"/>
                </a:cubicBezTo>
                <a:cubicBezTo>
                  <a:pt x="834041" y="2452817"/>
                  <a:pt x="848981" y="2432897"/>
                  <a:pt x="887395" y="2434321"/>
                </a:cubicBezTo>
                <a:close/>
                <a:moveTo>
                  <a:pt x="1368994" y="2433610"/>
                </a:moveTo>
                <a:cubicBezTo>
                  <a:pt x="1407407" y="2436455"/>
                  <a:pt x="1445110" y="2434322"/>
                  <a:pt x="1482814" y="2434322"/>
                </a:cubicBezTo>
                <a:cubicBezTo>
                  <a:pt x="1483525" y="2480560"/>
                  <a:pt x="1462895" y="2490520"/>
                  <a:pt x="1428037" y="2487674"/>
                </a:cubicBezTo>
                <a:cubicBezTo>
                  <a:pt x="1391758" y="2484829"/>
                  <a:pt x="1355477" y="2486963"/>
                  <a:pt x="1317063" y="2486963"/>
                </a:cubicBezTo>
                <a:cubicBezTo>
                  <a:pt x="1319198" y="2450683"/>
                  <a:pt x="1332002" y="2431476"/>
                  <a:pt x="1368994" y="2433610"/>
                </a:cubicBezTo>
                <a:close/>
                <a:moveTo>
                  <a:pt x="1196841" y="2433609"/>
                </a:moveTo>
                <a:cubicBezTo>
                  <a:pt x="1233833" y="2435743"/>
                  <a:pt x="1271536" y="2434320"/>
                  <a:pt x="1310661" y="2434320"/>
                </a:cubicBezTo>
                <a:cubicBezTo>
                  <a:pt x="1308527" y="2474869"/>
                  <a:pt x="1292877" y="2491230"/>
                  <a:pt x="1255174" y="2488385"/>
                </a:cubicBezTo>
                <a:cubicBezTo>
                  <a:pt x="1218183" y="2484828"/>
                  <a:pt x="1180480" y="2487674"/>
                  <a:pt x="1141354" y="2487674"/>
                </a:cubicBezTo>
                <a:cubicBezTo>
                  <a:pt x="1146333" y="2449260"/>
                  <a:pt x="1160561" y="2432187"/>
                  <a:pt x="1196841" y="2433609"/>
                </a:cubicBezTo>
                <a:close/>
                <a:moveTo>
                  <a:pt x="2110957" y="2377411"/>
                </a:moveTo>
                <a:cubicBezTo>
                  <a:pt x="2157908" y="2377411"/>
                  <a:pt x="2205570" y="2377411"/>
                  <a:pt x="2256789" y="2377411"/>
                </a:cubicBezTo>
                <a:cubicBezTo>
                  <a:pt x="2257500" y="2393061"/>
                  <a:pt x="2258212" y="2405154"/>
                  <a:pt x="2258923" y="2420093"/>
                </a:cubicBezTo>
                <a:cubicBezTo>
                  <a:pt x="2207704" y="2420093"/>
                  <a:pt x="2160753" y="2420093"/>
                  <a:pt x="2110957" y="2420093"/>
                </a:cubicBezTo>
                <a:cubicBezTo>
                  <a:pt x="2110957" y="2405866"/>
                  <a:pt x="2110957" y="2393061"/>
                  <a:pt x="2110957" y="2377411"/>
                </a:cubicBezTo>
                <a:close/>
                <a:moveTo>
                  <a:pt x="1943783" y="2376699"/>
                </a:moveTo>
                <a:cubicBezTo>
                  <a:pt x="1993580" y="2376699"/>
                  <a:pt x="2040531" y="2376699"/>
                  <a:pt x="2090327" y="2376699"/>
                </a:cubicBezTo>
                <a:cubicBezTo>
                  <a:pt x="2090327" y="2391638"/>
                  <a:pt x="2090327" y="2403731"/>
                  <a:pt x="2090327" y="2419381"/>
                </a:cubicBezTo>
                <a:cubicBezTo>
                  <a:pt x="2040531" y="2419381"/>
                  <a:pt x="1992158" y="2419381"/>
                  <a:pt x="1938804" y="2419381"/>
                </a:cubicBezTo>
                <a:cubicBezTo>
                  <a:pt x="1940938" y="2404442"/>
                  <a:pt x="1942361" y="2391638"/>
                  <a:pt x="1943783" y="2376699"/>
                </a:cubicBezTo>
                <a:close/>
                <a:moveTo>
                  <a:pt x="3440782" y="2375544"/>
                </a:moveTo>
                <a:cubicBezTo>
                  <a:pt x="3461678" y="2375277"/>
                  <a:pt x="3482486" y="2375633"/>
                  <a:pt x="3503115" y="2378123"/>
                </a:cubicBezTo>
                <a:cubicBezTo>
                  <a:pt x="3518055" y="2380257"/>
                  <a:pt x="3530859" y="2401598"/>
                  <a:pt x="3544375" y="2413691"/>
                </a:cubicBezTo>
                <a:cubicBezTo>
                  <a:pt x="3542952" y="2417248"/>
                  <a:pt x="3541530" y="2420093"/>
                  <a:pt x="3539396" y="2422939"/>
                </a:cubicBezTo>
                <a:cubicBezTo>
                  <a:pt x="3496002" y="2422939"/>
                  <a:pt x="3452608" y="2425784"/>
                  <a:pt x="3409926" y="2421517"/>
                </a:cubicBezTo>
                <a:cubicBezTo>
                  <a:pt x="3396409" y="2420093"/>
                  <a:pt x="3385027" y="2398752"/>
                  <a:pt x="3372934" y="2386659"/>
                </a:cubicBezTo>
                <a:cubicBezTo>
                  <a:pt x="3374357" y="2383102"/>
                  <a:pt x="3376491" y="2380257"/>
                  <a:pt x="3377914" y="2376700"/>
                </a:cubicBezTo>
                <a:cubicBezTo>
                  <a:pt x="3398900" y="2376700"/>
                  <a:pt x="3419885" y="2375811"/>
                  <a:pt x="3440782" y="2375544"/>
                </a:cubicBezTo>
                <a:close/>
                <a:moveTo>
                  <a:pt x="2506392" y="2375366"/>
                </a:moveTo>
                <a:cubicBezTo>
                  <a:pt x="2529601" y="2375277"/>
                  <a:pt x="2551298" y="2375633"/>
                  <a:pt x="2572639" y="2377411"/>
                </a:cubicBezTo>
                <a:cubicBezTo>
                  <a:pt x="2582598" y="2378123"/>
                  <a:pt x="2590423" y="2400886"/>
                  <a:pt x="2598959" y="2412979"/>
                </a:cubicBezTo>
                <a:cubicBezTo>
                  <a:pt x="2596826" y="2416536"/>
                  <a:pt x="2594691" y="2419382"/>
                  <a:pt x="2592557" y="2422227"/>
                </a:cubicBezTo>
                <a:cubicBezTo>
                  <a:pt x="2548452" y="2422227"/>
                  <a:pt x="2503635" y="2424361"/>
                  <a:pt x="2459530" y="2420805"/>
                </a:cubicBezTo>
                <a:cubicBezTo>
                  <a:pt x="2450283" y="2420093"/>
                  <a:pt x="2443880" y="2396618"/>
                  <a:pt x="2431075" y="2375988"/>
                </a:cubicBezTo>
                <a:cubicBezTo>
                  <a:pt x="2458463" y="2375988"/>
                  <a:pt x="2483184" y="2375455"/>
                  <a:pt x="2506392" y="2375366"/>
                </a:cubicBezTo>
                <a:close/>
                <a:moveTo>
                  <a:pt x="2342865" y="2375366"/>
                </a:moveTo>
                <a:cubicBezTo>
                  <a:pt x="2364918" y="2375277"/>
                  <a:pt x="2386971" y="2375633"/>
                  <a:pt x="2409023" y="2377411"/>
                </a:cubicBezTo>
                <a:cubicBezTo>
                  <a:pt x="2417559" y="2378123"/>
                  <a:pt x="2423962" y="2401597"/>
                  <a:pt x="2436766" y="2422938"/>
                </a:cubicBezTo>
                <a:cubicBezTo>
                  <a:pt x="2380568" y="2422938"/>
                  <a:pt x="2337174" y="2425073"/>
                  <a:pt x="2294492" y="2421516"/>
                </a:cubicBezTo>
                <a:cubicBezTo>
                  <a:pt x="2285243" y="2420805"/>
                  <a:pt x="2277419" y="2398752"/>
                  <a:pt x="2268882" y="2386659"/>
                </a:cubicBezTo>
                <a:cubicBezTo>
                  <a:pt x="2271728" y="2383102"/>
                  <a:pt x="2273862" y="2379545"/>
                  <a:pt x="2276708" y="2375988"/>
                </a:cubicBezTo>
                <a:cubicBezTo>
                  <a:pt x="2298760" y="2375988"/>
                  <a:pt x="2320812" y="2375455"/>
                  <a:pt x="2342865" y="2375366"/>
                </a:cubicBezTo>
                <a:close/>
                <a:moveTo>
                  <a:pt x="3109014" y="2375277"/>
                </a:moveTo>
                <a:cubicBezTo>
                  <a:pt x="3155965" y="2375277"/>
                  <a:pt x="3202916" y="2375277"/>
                  <a:pt x="3249155" y="2375277"/>
                </a:cubicBezTo>
                <a:cubicBezTo>
                  <a:pt x="3357995" y="2375277"/>
                  <a:pt x="3357995" y="2375277"/>
                  <a:pt x="3408503" y="2472024"/>
                </a:cubicBezTo>
                <a:cubicBezTo>
                  <a:pt x="3410637" y="2476292"/>
                  <a:pt x="3412771" y="2480561"/>
                  <a:pt x="3416328" y="2489808"/>
                </a:cubicBezTo>
                <a:cubicBezTo>
                  <a:pt x="3356573" y="2489808"/>
                  <a:pt x="3301085" y="2491231"/>
                  <a:pt x="3246309" y="2488385"/>
                </a:cubicBezTo>
                <a:cubicBezTo>
                  <a:pt x="3237062" y="2487674"/>
                  <a:pt x="3224257" y="2471313"/>
                  <a:pt x="3219989" y="2459219"/>
                </a:cubicBezTo>
                <a:cubicBezTo>
                  <a:pt x="3209318" y="2430053"/>
                  <a:pt x="3192245" y="2417960"/>
                  <a:pt x="3161656" y="2422228"/>
                </a:cubicBezTo>
                <a:cubicBezTo>
                  <a:pt x="3130355" y="2427207"/>
                  <a:pt x="3112571" y="2412980"/>
                  <a:pt x="3109014" y="2375277"/>
                </a:cubicBezTo>
                <a:close/>
                <a:moveTo>
                  <a:pt x="3001508" y="2375099"/>
                </a:moveTo>
                <a:cubicBezTo>
                  <a:pt x="3022938" y="2374921"/>
                  <a:pt x="3044279" y="2375277"/>
                  <a:pt x="3065620" y="2377411"/>
                </a:cubicBezTo>
                <a:cubicBezTo>
                  <a:pt x="3077714" y="2378834"/>
                  <a:pt x="3087673" y="2399464"/>
                  <a:pt x="3098343" y="2411557"/>
                </a:cubicBezTo>
                <a:cubicBezTo>
                  <a:pt x="3096209" y="2415825"/>
                  <a:pt x="3094075" y="2419382"/>
                  <a:pt x="3091941" y="2422939"/>
                </a:cubicBezTo>
                <a:cubicBezTo>
                  <a:pt x="3049259" y="2422939"/>
                  <a:pt x="3006577" y="2425784"/>
                  <a:pt x="2965316" y="2421516"/>
                </a:cubicBezTo>
                <a:cubicBezTo>
                  <a:pt x="2952512" y="2420093"/>
                  <a:pt x="2941841" y="2398752"/>
                  <a:pt x="2930459" y="2386659"/>
                </a:cubicBezTo>
                <a:cubicBezTo>
                  <a:pt x="2932593" y="2383102"/>
                  <a:pt x="2934727" y="2379546"/>
                  <a:pt x="2936861" y="2375988"/>
                </a:cubicBezTo>
                <a:cubicBezTo>
                  <a:pt x="2958558" y="2375988"/>
                  <a:pt x="2980077" y="2375277"/>
                  <a:pt x="3001508" y="2375099"/>
                </a:cubicBezTo>
                <a:close/>
                <a:moveTo>
                  <a:pt x="2836202" y="2375099"/>
                </a:moveTo>
                <a:cubicBezTo>
                  <a:pt x="2857188" y="2374921"/>
                  <a:pt x="2878173" y="2375277"/>
                  <a:pt x="2899158" y="2377411"/>
                </a:cubicBezTo>
                <a:cubicBezTo>
                  <a:pt x="2911252" y="2378834"/>
                  <a:pt x="2921923" y="2400175"/>
                  <a:pt x="2933304" y="2412268"/>
                </a:cubicBezTo>
                <a:cubicBezTo>
                  <a:pt x="2929748" y="2415825"/>
                  <a:pt x="2926902" y="2419382"/>
                  <a:pt x="2924057" y="2422939"/>
                </a:cubicBezTo>
                <a:cubicBezTo>
                  <a:pt x="2882797" y="2422939"/>
                  <a:pt x="2841538" y="2425784"/>
                  <a:pt x="2800989" y="2421516"/>
                </a:cubicBezTo>
                <a:cubicBezTo>
                  <a:pt x="2788184" y="2420093"/>
                  <a:pt x="2776802" y="2399464"/>
                  <a:pt x="2765420" y="2387370"/>
                </a:cubicBezTo>
                <a:cubicBezTo>
                  <a:pt x="2768266" y="2383814"/>
                  <a:pt x="2770400" y="2379546"/>
                  <a:pt x="2773246" y="2375988"/>
                </a:cubicBezTo>
                <a:cubicBezTo>
                  <a:pt x="2794231" y="2375988"/>
                  <a:pt x="2815217" y="2375277"/>
                  <a:pt x="2836202" y="2375099"/>
                </a:cubicBezTo>
                <a:close/>
                <a:moveTo>
                  <a:pt x="2671431" y="2374388"/>
                </a:moveTo>
                <a:cubicBezTo>
                  <a:pt x="2691972" y="2374210"/>
                  <a:pt x="2712424" y="2374566"/>
                  <a:pt x="2732698" y="2376700"/>
                </a:cubicBezTo>
                <a:cubicBezTo>
                  <a:pt x="2744792" y="2378123"/>
                  <a:pt x="2754751" y="2398753"/>
                  <a:pt x="2765421" y="2410135"/>
                </a:cubicBezTo>
                <a:cubicBezTo>
                  <a:pt x="2763287" y="2413691"/>
                  <a:pt x="2760442" y="2417959"/>
                  <a:pt x="2758307" y="2421517"/>
                </a:cubicBezTo>
                <a:cubicBezTo>
                  <a:pt x="2714202" y="2421517"/>
                  <a:pt x="2669386" y="2423650"/>
                  <a:pt x="2625992" y="2420094"/>
                </a:cubicBezTo>
                <a:cubicBezTo>
                  <a:pt x="2616744" y="2419382"/>
                  <a:pt x="2609631" y="2397329"/>
                  <a:pt x="2601805" y="2385236"/>
                </a:cubicBezTo>
                <a:cubicBezTo>
                  <a:pt x="2604651" y="2382391"/>
                  <a:pt x="2607496" y="2378835"/>
                  <a:pt x="2609631" y="2375277"/>
                </a:cubicBezTo>
                <a:cubicBezTo>
                  <a:pt x="2630261" y="2375277"/>
                  <a:pt x="2650890" y="2374566"/>
                  <a:pt x="2671431" y="2374388"/>
                </a:cubicBezTo>
                <a:close/>
                <a:moveTo>
                  <a:pt x="1814315" y="2373144"/>
                </a:moveTo>
                <a:cubicBezTo>
                  <a:pt x="1850594" y="2375277"/>
                  <a:pt x="1886874" y="2373855"/>
                  <a:pt x="1923866" y="2373855"/>
                </a:cubicBezTo>
                <a:cubicBezTo>
                  <a:pt x="1929557" y="2410135"/>
                  <a:pt x="1918887" y="2425073"/>
                  <a:pt x="1883318" y="2422940"/>
                </a:cubicBezTo>
                <a:cubicBezTo>
                  <a:pt x="1847749" y="2420805"/>
                  <a:pt x="1811468" y="2422228"/>
                  <a:pt x="1774477" y="2422228"/>
                </a:cubicBezTo>
                <a:cubicBezTo>
                  <a:pt x="1768786" y="2383103"/>
                  <a:pt x="1782302" y="2371009"/>
                  <a:pt x="1814315" y="2373144"/>
                </a:cubicBezTo>
                <a:close/>
                <a:moveTo>
                  <a:pt x="1645719" y="2373143"/>
                </a:moveTo>
                <a:cubicBezTo>
                  <a:pt x="1681999" y="2375278"/>
                  <a:pt x="1718279" y="2373854"/>
                  <a:pt x="1754560" y="2373854"/>
                </a:cubicBezTo>
                <a:cubicBezTo>
                  <a:pt x="1762384" y="2410134"/>
                  <a:pt x="1751714" y="2424362"/>
                  <a:pt x="1717568" y="2422939"/>
                </a:cubicBezTo>
                <a:cubicBezTo>
                  <a:pt x="1680576" y="2420805"/>
                  <a:pt x="1642873" y="2422227"/>
                  <a:pt x="1605882" y="2422227"/>
                </a:cubicBezTo>
                <a:cubicBezTo>
                  <a:pt x="1600902" y="2385236"/>
                  <a:pt x="1612995" y="2371720"/>
                  <a:pt x="1645719" y="2373143"/>
                </a:cubicBezTo>
                <a:close/>
                <a:moveTo>
                  <a:pt x="1479968" y="2372432"/>
                </a:moveTo>
                <a:cubicBezTo>
                  <a:pt x="1516248" y="2374566"/>
                  <a:pt x="1553239" y="2373143"/>
                  <a:pt x="1590230" y="2373143"/>
                </a:cubicBezTo>
                <a:cubicBezTo>
                  <a:pt x="1591653" y="2412980"/>
                  <a:pt x="1575292" y="2425073"/>
                  <a:pt x="1542569" y="2422939"/>
                </a:cubicBezTo>
                <a:cubicBezTo>
                  <a:pt x="1507000" y="2420805"/>
                  <a:pt x="1470720" y="2422228"/>
                  <a:pt x="1433728" y="2422228"/>
                </a:cubicBezTo>
                <a:cubicBezTo>
                  <a:pt x="1432306" y="2383813"/>
                  <a:pt x="1446533" y="2371009"/>
                  <a:pt x="1479968" y="2372432"/>
                </a:cubicBezTo>
                <a:close/>
                <a:moveTo>
                  <a:pt x="1312083" y="2372431"/>
                </a:moveTo>
                <a:cubicBezTo>
                  <a:pt x="1348364" y="2374565"/>
                  <a:pt x="1384643" y="2373142"/>
                  <a:pt x="1423058" y="2373142"/>
                </a:cubicBezTo>
                <a:cubicBezTo>
                  <a:pt x="1422347" y="2411556"/>
                  <a:pt x="1406696" y="2425072"/>
                  <a:pt x="1373973" y="2422938"/>
                </a:cubicBezTo>
                <a:cubicBezTo>
                  <a:pt x="1337694" y="2420804"/>
                  <a:pt x="1301413" y="2422227"/>
                  <a:pt x="1262999" y="2422227"/>
                </a:cubicBezTo>
                <a:cubicBezTo>
                  <a:pt x="1265133" y="2385947"/>
                  <a:pt x="1278649" y="2371008"/>
                  <a:pt x="1312083" y="2372431"/>
                </a:cubicBezTo>
                <a:close/>
                <a:moveTo>
                  <a:pt x="1159406" y="2371276"/>
                </a:moveTo>
                <a:cubicBezTo>
                  <a:pt x="1187238" y="2369586"/>
                  <a:pt x="1221384" y="2371009"/>
                  <a:pt x="1254462" y="2376700"/>
                </a:cubicBezTo>
                <a:cubicBezTo>
                  <a:pt x="1247349" y="2418670"/>
                  <a:pt x="1244504" y="2422228"/>
                  <a:pt x="1205378" y="2422228"/>
                </a:cubicBezTo>
                <a:cubicBezTo>
                  <a:pt x="1102940" y="2422228"/>
                  <a:pt x="1000502" y="2422228"/>
                  <a:pt x="898064" y="2422228"/>
                </a:cubicBezTo>
                <a:cubicBezTo>
                  <a:pt x="887394" y="2422228"/>
                  <a:pt x="877435" y="2420094"/>
                  <a:pt x="865341" y="2419382"/>
                </a:cubicBezTo>
                <a:cubicBezTo>
                  <a:pt x="873878" y="2386659"/>
                  <a:pt x="889528" y="2371009"/>
                  <a:pt x="922963" y="2372432"/>
                </a:cubicBezTo>
                <a:cubicBezTo>
                  <a:pt x="971336" y="2374566"/>
                  <a:pt x="1019709" y="2372432"/>
                  <a:pt x="1068083" y="2373854"/>
                </a:cubicBezTo>
                <a:cubicBezTo>
                  <a:pt x="1078042" y="2373854"/>
                  <a:pt x="1087290" y="2380257"/>
                  <a:pt x="1102229" y="2384525"/>
                </a:cubicBezTo>
                <a:cubicBezTo>
                  <a:pt x="1110054" y="2377767"/>
                  <a:pt x="1131573" y="2372965"/>
                  <a:pt x="1159406" y="2371276"/>
                </a:cubicBezTo>
                <a:close/>
                <a:moveTo>
                  <a:pt x="2381279" y="2319078"/>
                </a:moveTo>
                <a:cubicBezTo>
                  <a:pt x="2430364" y="2319078"/>
                  <a:pt x="2477315" y="2319078"/>
                  <a:pt x="2524266" y="2319078"/>
                </a:cubicBezTo>
                <a:cubicBezTo>
                  <a:pt x="2526400" y="2333306"/>
                  <a:pt x="2528534" y="2344688"/>
                  <a:pt x="2530668" y="2358205"/>
                </a:cubicBezTo>
                <a:cubicBezTo>
                  <a:pt x="2482295" y="2358205"/>
                  <a:pt x="2436766" y="2358205"/>
                  <a:pt x="2388393" y="2358205"/>
                </a:cubicBezTo>
                <a:cubicBezTo>
                  <a:pt x="2386259" y="2346111"/>
                  <a:pt x="2384125" y="2334018"/>
                  <a:pt x="2381279" y="2319078"/>
                </a:cubicBezTo>
                <a:close/>
                <a:moveTo>
                  <a:pt x="3407348" y="2318189"/>
                </a:moveTo>
                <a:cubicBezTo>
                  <a:pt x="3428244" y="2318011"/>
                  <a:pt x="3449052" y="2318367"/>
                  <a:pt x="3469681" y="2320501"/>
                </a:cubicBezTo>
                <a:cubicBezTo>
                  <a:pt x="3481775" y="2321924"/>
                  <a:pt x="3492446" y="2341842"/>
                  <a:pt x="3511653" y="2361049"/>
                </a:cubicBezTo>
                <a:cubicBezTo>
                  <a:pt x="3458300" y="2361049"/>
                  <a:pt x="3417040" y="2363895"/>
                  <a:pt x="3376492" y="2359627"/>
                </a:cubicBezTo>
                <a:cubicBezTo>
                  <a:pt x="3363687" y="2358204"/>
                  <a:pt x="3351594" y="2339708"/>
                  <a:pt x="3339500" y="2329749"/>
                </a:cubicBezTo>
                <a:cubicBezTo>
                  <a:pt x="3340923" y="2326192"/>
                  <a:pt x="3342346" y="2322636"/>
                  <a:pt x="3344480" y="2319078"/>
                </a:cubicBezTo>
                <a:cubicBezTo>
                  <a:pt x="3365466" y="2319078"/>
                  <a:pt x="3386451" y="2318367"/>
                  <a:pt x="3407348" y="2318189"/>
                </a:cubicBezTo>
                <a:close/>
                <a:moveTo>
                  <a:pt x="2767821" y="2317745"/>
                </a:moveTo>
                <a:cubicBezTo>
                  <a:pt x="2788718" y="2317656"/>
                  <a:pt x="2809526" y="2318011"/>
                  <a:pt x="2830155" y="2319790"/>
                </a:cubicBezTo>
                <a:cubicBezTo>
                  <a:pt x="2840114" y="2320502"/>
                  <a:pt x="2848651" y="2340420"/>
                  <a:pt x="2857899" y="2351802"/>
                </a:cubicBezTo>
                <a:cubicBezTo>
                  <a:pt x="2855053" y="2354647"/>
                  <a:pt x="2852919" y="2357493"/>
                  <a:pt x="2851497" y="2360338"/>
                </a:cubicBezTo>
                <a:cubicBezTo>
                  <a:pt x="2810237" y="2360338"/>
                  <a:pt x="2768977" y="2362472"/>
                  <a:pt x="2727718" y="2358915"/>
                </a:cubicBezTo>
                <a:cubicBezTo>
                  <a:pt x="2717047" y="2358204"/>
                  <a:pt x="2707799" y="2339708"/>
                  <a:pt x="2698551" y="2329038"/>
                </a:cubicBezTo>
                <a:cubicBezTo>
                  <a:pt x="2700686" y="2325481"/>
                  <a:pt x="2702819" y="2321924"/>
                  <a:pt x="2704953" y="2318367"/>
                </a:cubicBezTo>
                <a:cubicBezTo>
                  <a:pt x="2725939" y="2318367"/>
                  <a:pt x="2746924" y="2317834"/>
                  <a:pt x="2767821" y="2317745"/>
                </a:cubicBezTo>
                <a:close/>
                <a:moveTo>
                  <a:pt x="2925391" y="2317033"/>
                </a:moveTo>
                <a:cubicBezTo>
                  <a:pt x="2947355" y="2316944"/>
                  <a:pt x="2967807" y="2317299"/>
                  <a:pt x="2988081" y="2319078"/>
                </a:cubicBezTo>
                <a:cubicBezTo>
                  <a:pt x="2999463" y="2319790"/>
                  <a:pt x="3008711" y="2338285"/>
                  <a:pt x="3019381" y="2348955"/>
                </a:cubicBezTo>
                <a:cubicBezTo>
                  <a:pt x="3017958" y="2352512"/>
                  <a:pt x="3015824" y="2356069"/>
                  <a:pt x="3014402" y="2359626"/>
                </a:cubicBezTo>
                <a:cubicBezTo>
                  <a:pt x="2971719" y="2359626"/>
                  <a:pt x="2929037" y="2361760"/>
                  <a:pt x="2887065" y="2358203"/>
                </a:cubicBezTo>
                <a:cubicBezTo>
                  <a:pt x="2877106" y="2357492"/>
                  <a:pt x="2868570" y="2336862"/>
                  <a:pt x="2853631" y="2317655"/>
                </a:cubicBezTo>
                <a:cubicBezTo>
                  <a:pt x="2879952" y="2317655"/>
                  <a:pt x="2903427" y="2317122"/>
                  <a:pt x="2925391" y="2317033"/>
                </a:cubicBezTo>
                <a:close/>
                <a:moveTo>
                  <a:pt x="2608918" y="2317033"/>
                </a:moveTo>
                <a:cubicBezTo>
                  <a:pt x="2630260" y="2316944"/>
                  <a:pt x="2651601" y="2317299"/>
                  <a:pt x="2672942" y="2319078"/>
                </a:cubicBezTo>
                <a:cubicBezTo>
                  <a:pt x="2681478" y="2319790"/>
                  <a:pt x="2688592" y="2339708"/>
                  <a:pt x="2696418" y="2351090"/>
                </a:cubicBezTo>
                <a:cubicBezTo>
                  <a:pt x="2692860" y="2353935"/>
                  <a:pt x="2690727" y="2357492"/>
                  <a:pt x="2688592" y="2360337"/>
                </a:cubicBezTo>
                <a:cubicBezTo>
                  <a:pt x="2648755" y="2360337"/>
                  <a:pt x="2608918" y="2362472"/>
                  <a:pt x="2569793" y="2358914"/>
                </a:cubicBezTo>
                <a:cubicBezTo>
                  <a:pt x="2558411" y="2358203"/>
                  <a:pt x="2548452" y="2341131"/>
                  <a:pt x="2537781" y="2331171"/>
                </a:cubicBezTo>
                <a:cubicBezTo>
                  <a:pt x="2539916" y="2326903"/>
                  <a:pt x="2542049" y="2321923"/>
                  <a:pt x="2544895" y="2317655"/>
                </a:cubicBezTo>
                <a:cubicBezTo>
                  <a:pt x="2566236" y="2317655"/>
                  <a:pt x="2587577" y="2317122"/>
                  <a:pt x="2608918" y="2317033"/>
                </a:cubicBezTo>
                <a:close/>
                <a:moveTo>
                  <a:pt x="3025072" y="2316944"/>
                </a:moveTo>
                <a:cubicBezTo>
                  <a:pt x="3077715" y="2316944"/>
                  <a:pt x="3131067" y="2316944"/>
                  <a:pt x="3183709" y="2316944"/>
                </a:cubicBezTo>
                <a:cubicBezTo>
                  <a:pt x="3217855" y="2316944"/>
                  <a:pt x="3252712" y="2319078"/>
                  <a:pt x="3286858" y="2316944"/>
                </a:cubicBezTo>
                <a:cubicBezTo>
                  <a:pt x="3316735" y="2314810"/>
                  <a:pt x="3332386" y="2327614"/>
                  <a:pt x="3340211" y="2360337"/>
                </a:cubicBezTo>
                <a:cubicBezTo>
                  <a:pt x="3242753" y="2360337"/>
                  <a:pt x="3148852" y="2361760"/>
                  <a:pt x="3055662" y="2358915"/>
                </a:cubicBezTo>
                <a:cubicBezTo>
                  <a:pt x="3042857" y="2358915"/>
                  <a:pt x="3030764" y="2338996"/>
                  <a:pt x="3018670" y="2328326"/>
                </a:cubicBezTo>
                <a:cubicBezTo>
                  <a:pt x="3020805" y="2324769"/>
                  <a:pt x="3022938" y="2321212"/>
                  <a:pt x="3025072" y="2316944"/>
                </a:cubicBezTo>
                <a:close/>
                <a:moveTo>
                  <a:pt x="2253230" y="2315521"/>
                </a:moveTo>
                <a:cubicBezTo>
                  <a:pt x="2280263" y="2316944"/>
                  <a:pt x="2307295" y="2316944"/>
                  <a:pt x="2334328" y="2315521"/>
                </a:cubicBezTo>
                <a:cubicBezTo>
                  <a:pt x="2364917" y="2314810"/>
                  <a:pt x="2371319" y="2329749"/>
                  <a:pt x="2364917" y="2357493"/>
                </a:cubicBezTo>
                <a:cubicBezTo>
                  <a:pt x="2318678" y="2357493"/>
                  <a:pt x="2273150" y="2357493"/>
                  <a:pt x="2226199" y="2357493"/>
                </a:cubicBezTo>
                <a:cubicBezTo>
                  <a:pt x="2216951" y="2330460"/>
                  <a:pt x="2219085" y="2314098"/>
                  <a:pt x="2253230" y="2315521"/>
                </a:cubicBezTo>
                <a:close/>
                <a:moveTo>
                  <a:pt x="1755981" y="2314099"/>
                </a:moveTo>
                <a:cubicBezTo>
                  <a:pt x="1795818" y="2311964"/>
                  <a:pt x="1836367" y="2314099"/>
                  <a:pt x="1876915" y="2314099"/>
                </a:cubicBezTo>
                <a:cubicBezTo>
                  <a:pt x="1886163" y="2352513"/>
                  <a:pt x="1871224" y="2362472"/>
                  <a:pt x="1840635" y="2360338"/>
                </a:cubicBezTo>
                <a:cubicBezTo>
                  <a:pt x="1806489" y="2358203"/>
                  <a:pt x="1772343" y="2359626"/>
                  <a:pt x="1735351" y="2359626"/>
                </a:cubicBezTo>
                <a:cubicBezTo>
                  <a:pt x="1731083" y="2337573"/>
                  <a:pt x="1726815" y="2316232"/>
                  <a:pt x="1755981" y="2314099"/>
                </a:cubicBezTo>
                <a:close/>
                <a:moveTo>
                  <a:pt x="2093884" y="2314098"/>
                </a:moveTo>
                <a:cubicBezTo>
                  <a:pt x="2119494" y="2315520"/>
                  <a:pt x="2145814" y="2316232"/>
                  <a:pt x="2171424" y="2315520"/>
                </a:cubicBezTo>
                <a:cubicBezTo>
                  <a:pt x="2199879" y="2314098"/>
                  <a:pt x="2211261" y="2324768"/>
                  <a:pt x="2201301" y="2358202"/>
                </a:cubicBezTo>
                <a:cubicBezTo>
                  <a:pt x="2155062" y="2358202"/>
                  <a:pt x="2109534" y="2358202"/>
                  <a:pt x="2062584" y="2358202"/>
                </a:cubicBezTo>
                <a:cubicBezTo>
                  <a:pt x="2053335" y="2328326"/>
                  <a:pt x="2059738" y="2311964"/>
                  <a:pt x="2093884" y="2314098"/>
                </a:cubicBezTo>
                <a:close/>
                <a:moveTo>
                  <a:pt x="1930979" y="2313388"/>
                </a:moveTo>
                <a:cubicBezTo>
                  <a:pt x="1967260" y="2314099"/>
                  <a:pt x="2002828" y="2313388"/>
                  <a:pt x="2040531" y="2313388"/>
                </a:cubicBezTo>
                <a:cubicBezTo>
                  <a:pt x="2040531" y="2331172"/>
                  <a:pt x="2040531" y="2342554"/>
                  <a:pt x="2040531" y="2356781"/>
                </a:cubicBezTo>
                <a:cubicBezTo>
                  <a:pt x="1992869" y="2356781"/>
                  <a:pt x="1946629" y="2356781"/>
                  <a:pt x="1898968" y="2356781"/>
                </a:cubicBezTo>
                <a:cubicBezTo>
                  <a:pt x="1891142" y="2328326"/>
                  <a:pt x="1897545" y="2311965"/>
                  <a:pt x="1930979" y="2313388"/>
                </a:cubicBezTo>
                <a:close/>
                <a:moveTo>
                  <a:pt x="1605882" y="2312676"/>
                </a:moveTo>
                <a:cubicBezTo>
                  <a:pt x="1642873" y="2314099"/>
                  <a:pt x="1679154" y="2313388"/>
                  <a:pt x="1716145" y="2313388"/>
                </a:cubicBezTo>
                <a:cubicBezTo>
                  <a:pt x="1720414" y="2351090"/>
                  <a:pt x="1706186" y="2362472"/>
                  <a:pt x="1676308" y="2360338"/>
                </a:cubicBezTo>
                <a:cubicBezTo>
                  <a:pt x="1641450" y="2358204"/>
                  <a:pt x="1605882" y="2359627"/>
                  <a:pt x="1569602" y="2359627"/>
                </a:cubicBezTo>
                <a:cubicBezTo>
                  <a:pt x="1565334" y="2327615"/>
                  <a:pt x="1574581" y="2311965"/>
                  <a:pt x="1605882" y="2312676"/>
                </a:cubicBezTo>
                <a:close/>
                <a:moveTo>
                  <a:pt x="1450091" y="2312676"/>
                </a:moveTo>
                <a:cubicBezTo>
                  <a:pt x="1484949" y="2314099"/>
                  <a:pt x="1519806" y="2313388"/>
                  <a:pt x="1554664" y="2313388"/>
                </a:cubicBezTo>
                <a:cubicBezTo>
                  <a:pt x="1556797" y="2351090"/>
                  <a:pt x="1542570" y="2362471"/>
                  <a:pt x="1511269" y="2360338"/>
                </a:cubicBezTo>
                <a:cubicBezTo>
                  <a:pt x="1475701" y="2358203"/>
                  <a:pt x="1440843" y="2359626"/>
                  <a:pt x="1403140" y="2359626"/>
                </a:cubicBezTo>
                <a:cubicBezTo>
                  <a:pt x="1403140" y="2323347"/>
                  <a:pt x="1418790" y="2311254"/>
                  <a:pt x="1450091" y="2312676"/>
                </a:cubicBezTo>
                <a:close/>
                <a:moveTo>
                  <a:pt x="1127126" y="2311964"/>
                </a:moveTo>
                <a:cubicBezTo>
                  <a:pt x="1160561" y="2314099"/>
                  <a:pt x="1194707" y="2312676"/>
                  <a:pt x="1229564" y="2312676"/>
                </a:cubicBezTo>
                <a:cubicBezTo>
                  <a:pt x="1225296" y="2346110"/>
                  <a:pt x="1213203" y="2361760"/>
                  <a:pt x="1181191" y="2360337"/>
                </a:cubicBezTo>
                <a:cubicBezTo>
                  <a:pt x="1145623" y="2357492"/>
                  <a:pt x="1109342" y="2359626"/>
                  <a:pt x="1070928" y="2359626"/>
                </a:cubicBezTo>
                <a:cubicBezTo>
                  <a:pt x="1077330" y="2320501"/>
                  <a:pt x="1096538" y="2310542"/>
                  <a:pt x="1127126" y="2311964"/>
                </a:cubicBezTo>
                <a:close/>
                <a:moveTo>
                  <a:pt x="1287185" y="2311964"/>
                </a:moveTo>
                <a:cubicBezTo>
                  <a:pt x="1322043" y="2314098"/>
                  <a:pt x="1356900" y="2312676"/>
                  <a:pt x="1393180" y="2312676"/>
                </a:cubicBezTo>
                <a:cubicBezTo>
                  <a:pt x="1391046" y="2352512"/>
                  <a:pt x="1373262" y="2361760"/>
                  <a:pt x="1343384" y="2359626"/>
                </a:cubicBezTo>
                <a:cubicBezTo>
                  <a:pt x="1308527" y="2357491"/>
                  <a:pt x="1273670" y="2358914"/>
                  <a:pt x="1237389" y="2358914"/>
                </a:cubicBezTo>
                <a:cubicBezTo>
                  <a:pt x="1239524" y="2324057"/>
                  <a:pt x="1255174" y="2309830"/>
                  <a:pt x="1287185" y="2311964"/>
                </a:cubicBezTo>
                <a:close/>
                <a:moveTo>
                  <a:pt x="990988" y="2308908"/>
                </a:moveTo>
                <a:cubicBezTo>
                  <a:pt x="1010417" y="2309608"/>
                  <a:pt x="1034648" y="2311965"/>
                  <a:pt x="1065237" y="2315522"/>
                </a:cubicBezTo>
                <a:cubicBezTo>
                  <a:pt x="1062391" y="2345399"/>
                  <a:pt x="1049587" y="2361761"/>
                  <a:pt x="1016864" y="2360338"/>
                </a:cubicBezTo>
                <a:cubicBezTo>
                  <a:pt x="979161" y="2358204"/>
                  <a:pt x="942169" y="2359627"/>
                  <a:pt x="903755" y="2359627"/>
                </a:cubicBezTo>
                <a:cubicBezTo>
                  <a:pt x="917627" y="2319612"/>
                  <a:pt x="932699" y="2306808"/>
                  <a:pt x="990988" y="2308908"/>
                </a:cubicBezTo>
                <a:close/>
                <a:moveTo>
                  <a:pt x="2012076" y="2271416"/>
                </a:moveTo>
                <a:cubicBezTo>
                  <a:pt x="2046222" y="2269993"/>
                  <a:pt x="2081080" y="2270704"/>
                  <a:pt x="2115225" y="2271416"/>
                </a:cubicBezTo>
                <a:cubicBezTo>
                  <a:pt x="2119493" y="2271416"/>
                  <a:pt x="2128030" y="2280663"/>
                  <a:pt x="2127319" y="2284221"/>
                </a:cubicBezTo>
                <a:cubicBezTo>
                  <a:pt x="2125896" y="2290623"/>
                  <a:pt x="2120205" y="2300582"/>
                  <a:pt x="2115225" y="2300582"/>
                </a:cubicBezTo>
                <a:cubicBezTo>
                  <a:pt x="2097441" y="2302716"/>
                  <a:pt x="2079656" y="2301294"/>
                  <a:pt x="2061872" y="2301294"/>
                </a:cubicBezTo>
                <a:cubicBezTo>
                  <a:pt x="2045511" y="2301294"/>
                  <a:pt x="2028438" y="2302716"/>
                  <a:pt x="2012076" y="2300582"/>
                </a:cubicBezTo>
                <a:cubicBezTo>
                  <a:pt x="2006385" y="2299871"/>
                  <a:pt x="1997137" y="2290623"/>
                  <a:pt x="1997849" y="2286354"/>
                </a:cubicBezTo>
                <a:cubicBezTo>
                  <a:pt x="1998560" y="2280663"/>
                  <a:pt x="2007097" y="2271416"/>
                  <a:pt x="2012076" y="2271416"/>
                </a:cubicBezTo>
                <a:close/>
                <a:moveTo>
                  <a:pt x="3397566" y="2271238"/>
                </a:moveTo>
                <a:cubicBezTo>
                  <a:pt x="3421664" y="2271060"/>
                  <a:pt x="3445139" y="2274972"/>
                  <a:pt x="3467547" y="2294891"/>
                </a:cubicBezTo>
                <a:cubicBezTo>
                  <a:pt x="3405658" y="2313387"/>
                  <a:pt x="3341634" y="2305562"/>
                  <a:pt x="3323849" y="2272127"/>
                </a:cubicBezTo>
                <a:cubicBezTo>
                  <a:pt x="3348747" y="2275684"/>
                  <a:pt x="3373468" y="2271416"/>
                  <a:pt x="3397566" y="2271238"/>
                </a:cubicBezTo>
                <a:close/>
                <a:moveTo>
                  <a:pt x="3222891" y="2270738"/>
                </a:moveTo>
                <a:cubicBezTo>
                  <a:pt x="3271342" y="2267504"/>
                  <a:pt x="3305888" y="2279775"/>
                  <a:pt x="3316025" y="2304851"/>
                </a:cubicBezTo>
                <a:cubicBezTo>
                  <a:pt x="3269074" y="2294180"/>
                  <a:pt x="3219278" y="2321213"/>
                  <a:pt x="3170193" y="2279241"/>
                </a:cubicBezTo>
                <a:cubicBezTo>
                  <a:pt x="3189045" y="2274617"/>
                  <a:pt x="3206740" y="2271816"/>
                  <a:pt x="3222891" y="2270738"/>
                </a:cubicBezTo>
                <a:close/>
                <a:moveTo>
                  <a:pt x="2464510" y="2270705"/>
                </a:moveTo>
                <a:cubicBezTo>
                  <a:pt x="2493676" y="2269282"/>
                  <a:pt x="2523554" y="2268571"/>
                  <a:pt x="2553432" y="2271416"/>
                </a:cubicBezTo>
                <a:cubicBezTo>
                  <a:pt x="2562679" y="2272128"/>
                  <a:pt x="2570505" y="2284221"/>
                  <a:pt x="2579753" y="2290624"/>
                </a:cubicBezTo>
                <a:cubicBezTo>
                  <a:pt x="2576907" y="2294892"/>
                  <a:pt x="2575485" y="2298449"/>
                  <a:pt x="2573350" y="2302006"/>
                </a:cubicBezTo>
                <a:cubicBezTo>
                  <a:pt x="2537070" y="2302006"/>
                  <a:pt x="2500790" y="2302717"/>
                  <a:pt x="2464510" y="2301294"/>
                </a:cubicBezTo>
                <a:cubicBezTo>
                  <a:pt x="2457396" y="2301294"/>
                  <a:pt x="2450994" y="2289912"/>
                  <a:pt x="2443880" y="2283510"/>
                </a:cubicBezTo>
                <a:cubicBezTo>
                  <a:pt x="2450994" y="2279242"/>
                  <a:pt x="2457396" y="2271416"/>
                  <a:pt x="2464510" y="2270705"/>
                </a:cubicBezTo>
                <a:close/>
                <a:moveTo>
                  <a:pt x="2313699" y="2270705"/>
                </a:moveTo>
                <a:cubicBezTo>
                  <a:pt x="2344287" y="2269282"/>
                  <a:pt x="2375588" y="2268571"/>
                  <a:pt x="2406177" y="2271416"/>
                </a:cubicBezTo>
                <a:cubicBezTo>
                  <a:pt x="2414714" y="2272128"/>
                  <a:pt x="2421827" y="2284933"/>
                  <a:pt x="2429652" y="2292046"/>
                </a:cubicBezTo>
                <a:cubicBezTo>
                  <a:pt x="2427518" y="2294892"/>
                  <a:pt x="2425384" y="2298449"/>
                  <a:pt x="2423250" y="2302006"/>
                </a:cubicBezTo>
                <a:cubicBezTo>
                  <a:pt x="2386970" y="2302006"/>
                  <a:pt x="2349978" y="2302717"/>
                  <a:pt x="2313699" y="2301294"/>
                </a:cubicBezTo>
                <a:cubicBezTo>
                  <a:pt x="2307296" y="2301294"/>
                  <a:pt x="2300894" y="2291335"/>
                  <a:pt x="2295203" y="2285644"/>
                </a:cubicBezTo>
                <a:cubicBezTo>
                  <a:pt x="2301605" y="2280664"/>
                  <a:pt x="2307296" y="2271416"/>
                  <a:pt x="2313699" y="2270705"/>
                </a:cubicBezTo>
                <a:close/>
                <a:moveTo>
                  <a:pt x="3074447" y="2270160"/>
                </a:moveTo>
                <a:cubicBezTo>
                  <a:pt x="3122131" y="2265992"/>
                  <a:pt x="3158812" y="2278530"/>
                  <a:pt x="3169482" y="2306274"/>
                </a:cubicBezTo>
                <a:cubicBezTo>
                  <a:pt x="3120397" y="2293469"/>
                  <a:pt x="3070601" y="2321213"/>
                  <a:pt x="3023650" y="2279953"/>
                </a:cubicBezTo>
                <a:cubicBezTo>
                  <a:pt x="3041435" y="2274795"/>
                  <a:pt x="3058552" y="2271550"/>
                  <a:pt x="3074447" y="2270160"/>
                </a:cubicBezTo>
                <a:close/>
                <a:moveTo>
                  <a:pt x="2213395" y="2269994"/>
                </a:moveTo>
                <a:cubicBezTo>
                  <a:pt x="2228333" y="2269994"/>
                  <a:pt x="2243983" y="2268571"/>
                  <a:pt x="2258922" y="2270705"/>
                </a:cubicBezTo>
                <a:cubicBezTo>
                  <a:pt x="2266036" y="2271417"/>
                  <a:pt x="2271727" y="2280664"/>
                  <a:pt x="2278129" y="2285644"/>
                </a:cubicBezTo>
                <a:cubicBezTo>
                  <a:pt x="2272438" y="2291335"/>
                  <a:pt x="2266747" y="2301294"/>
                  <a:pt x="2260345" y="2301294"/>
                </a:cubicBezTo>
                <a:cubicBezTo>
                  <a:pt x="2229044" y="2302717"/>
                  <a:pt x="2197033" y="2302717"/>
                  <a:pt x="2165021" y="2301294"/>
                </a:cubicBezTo>
                <a:cubicBezTo>
                  <a:pt x="2158619" y="2301294"/>
                  <a:pt x="2152216" y="2291335"/>
                  <a:pt x="2145814" y="2286355"/>
                </a:cubicBezTo>
                <a:cubicBezTo>
                  <a:pt x="2152928" y="2280664"/>
                  <a:pt x="2159330" y="2272128"/>
                  <a:pt x="2167155" y="2270705"/>
                </a:cubicBezTo>
                <a:cubicBezTo>
                  <a:pt x="2182805" y="2267859"/>
                  <a:pt x="2197744" y="2269994"/>
                  <a:pt x="2213395" y="2269994"/>
                </a:cubicBezTo>
                <a:close/>
                <a:moveTo>
                  <a:pt x="1975796" y="2269282"/>
                </a:moveTo>
                <a:cubicBezTo>
                  <a:pt x="1978641" y="2272838"/>
                  <a:pt x="1981487" y="2276396"/>
                  <a:pt x="1984332" y="2279952"/>
                </a:cubicBezTo>
                <a:cubicBezTo>
                  <a:pt x="1977218" y="2287066"/>
                  <a:pt x="1970105" y="2299160"/>
                  <a:pt x="1962279" y="2299871"/>
                </a:cubicBezTo>
                <a:cubicBezTo>
                  <a:pt x="1924577" y="2302005"/>
                  <a:pt x="1887585" y="2300582"/>
                  <a:pt x="1849882" y="2300582"/>
                </a:cubicBezTo>
                <a:cubicBezTo>
                  <a:pt x="1847748" y="2296314"/>
                  <a:pt x="1845614" y="2292758"/>
                  <a:pt x="1844191" y="2288489"/>
                </a:cubicBezTo>
                <a:cubicBezTo>
                  <a:pt x="1852728" y="2282087"/>
                  <a:pt x="1860553" y="2269994"/>
                  <a:pt x="1869801" y="2269994"/>
                </a:cubicBezTo>
                <a:cubicBezTo>
                  <a:pt x="1904658" y="2267859"/>
                  <a:pt x="1940227" y="2269282"/>
                  <a:pt x="1975796" y="2269282"/>
                </a:cubicBezTo>
                <a:close/>
                <a:moveTo>
                  <a:pt x="2938662" y="2269126"/>
                </a:moveTo>
                <a:cubicBezTo>
                  <a:pt x="2984613" y="2266659"/>
                  <a:pt x="3011556" y="2276395"/>
                  <a:pt x="3020092" y="2297737"/>
                </a:cubicBezTo>
                <a:cubicBezTo>
                  <a:pt x="2955358" y="2314099"/>
                  <a:pt x="2897025" y="2304851"/>
                  <a:pt x="2886354" y="2275684"/>
                </a:cubicBezTo>
                <a:cubicBezTo>
                  <a:pt x="2905917" y="2272127"/>
                  <a:pt x="2923346" y="2269949"/>
                  <a:pt x="2938662" y="2269126"/>
                </a:cubicBezTo>
                <a:close/>
                <a:moveTo>
                  <a:pt x="2787184" y="2268237"/>
                </a:moveTo>
                <a:cubicBezTo>
                  <a:pt x="2830867" y="2265103"/>
                  <a:pt x="2865547" y="2276574"/>
                  <a:pt x="2871416" y="2298448"/>
                </a:cubicBezTo>
                <a:cubicBezTo>
                  <a:pt x="2796721" y="2313388"/>
                  <a:pt x="2747636" y="2304851"/>
                  <a:pt x="2741234" y="2276396"/>
                </a:cubicBezTo>
                <a:cubicBezTo>
                  <a:pt x="2757062" y="2271950"/>
                  <a:pt x="2772623" y="2269282"/>
                  <a:pt x="2787184" y="2268237"/>
                </a:cubicBezTo>
                <a:close/>
                <a:moveTo>
                  <a:pt x="1762672" y="2267982"/>
                </a:moveTo>
                <a:cubicBezTo>
                  <a:pt x="1781368" y="2268348"/>
                  <a:pt x="1805955" y="2269638"/>
                  <a:pt x="1838500" y="2271416"/>
                </a:cubicBezTo>
                <a:cubicBezTo>
                  <a:pt x="1825695" y="2284932"/>
                  <a:pt x="1818582" y="2299159"/>
                  <a:pt x="1810757" y="2299871"/>
                </a:cubicBezTo>
                <a:cubicBezTo>
                  <a:pt x="1774476" y="2302005"/>
                  <a:pt x="1737485" y="2301294"/>
                  <a:pt x="1697648" y="2301294"/>
                </a:cubicBezTo>
                <a:cubicBezTo>
                  <a:pt x="1703517" y="2274084"/>
                  <a:pt x="1706585" y="2266881"/>
                  <a:pt x="1762672" y="2267982"/>
                </a:cubicBezTo>
                <a:close/>
                <a:moveTo>
                  <a:pt x="2650212" y="2267904"/>
                </a:moveTo>
                <a:cubicBezTo>
                  <a:pt x="2696996" y="2265770"/>
                  <a:pt x="2716870" y="2274440"/>
                  <a:pt x="2722738" y="2296315"/>
                </a:cubicBezTo>
                <a:cubicBezTo>
                  <a:pt x="2662272" y="2314811"/>
                  <a:pt x="2598248" y="2304852"/>
                  <a:pt x="2593980" y="2273551"/>
                </a:cubicBezTo>
                <a:cubicBezTo>
                  <a:pt x="2616033" y="2270527"/>
                  <a:pt x="2634617" y="2268616"/>
                  <a:pt x="2650212" y="2267904"/>
                </a:cubicBezTo>
                <a:close/>
                <a:moveTo>
                  <a:pt x="1531187" y="2267148"/>
                </a:moveTo>
                <a:cubicBezTo>
                  <a:pt x="1526207" y="2304140"/>
                  <a:pt x="1485659" y="2311253"/>
                  <a:pt x="1396737" y="2291335"/>
                </a:cubicBezTo>
                <a:cubicBezTo>
                  <a:pt x="1435151" y="2250075"/>
                  <a:pt x="1485659" y="2279242"/>
                  <a:pt x="1531187" y="2267148"/>
                </a:cubicBezTo>
                <a:close/>
                <a:moveTo>
                  <a:pt x="1624155" y="2267070"/>
                </a:moveTo>
                <a:cubicBezTo>
                  <a:pt x="1641762" y="2267814"/>
                  <a:pt x="1663325" y="2269815"/>
                  <a:pt x="1689824" y="2272839"/>
                </a:cubicBezTo>
                <a:cubicBezTo>
                  <a:pt x="1677019" y="2284932"/>
                  <a:pt x="1669905" y="2298448"/>
                  <a:pt x="1661369" y="2299159"/>
                </a:cubicBezTo>
                <a:cubicBezTo>
                  <a:pt x="1624377" y="2302005"/>
                  <a:pt x="1587386" y="2300582"/>
                  <a:pt x="1546126" y="2300582"/>
                </a:cubicBezTo>
                <a:cubicBezTo>
                  <a:pt x="1554129" y="2273905"/>
                  <a:pt x="1571336" y="2264835"/>
                  <a:pt x="1624155" y="2267070"/>
                </a:cubicBezTo>
                <a:close/>
                <a:moveTo>
                  <a:pt x="1323955" y="2265914"/>
                </a:moveTo>
                <a:cubicBezTo>
                  <a:pt x="1340094" y="2266659"/>
                  <a:pt x="1359035" y="2268749"/>
                  <a:pt x="1381087" y="2272128"/>
                </a:cubicBezTo>
                <a:cubicBezTo>
                  <a:pt x="1373973" y="2303429"/>
                  <a:pt x="1327023" y="2311965"/>
                  <a:pt x="1245926" y="2297026"/>
                </a:cubicBezTo>
                <a:cubicBezTo>
                  <a:pt x="1252329" y="2273550"/>
                  <a:pt x="1275537" y="2263680"/>
                  <a:pt x="1323955" y="2265914"/>
                </a:cubicBezTo>
                <a:close/>
                <a:moveTo>
                  <a:pt x="1080888" y="2265725"/>
                </a:moveTo>
                <a:cubicBezTo>
                  <a:pt x="1071640" y="2302717"/>
                  <a:pt x="1016865" y="2311965"/>
                  <a:pt x="935056" y="2292047"/>
                </a:cubicBezTo>
                <a:cubicBezTo>
                  <a:pt x="981296" y="2247229"/>
                  <a:pt x="1033937" y="2279953"/>
                  <a:pt x="1080888" y="2265725"/>
                </a:cubicBezTo>
                <a:close/>
                <a:moveTo>
                  <a:pt x="1176634" y="2265592"/>
                </a:moveTo>
                <a:cubicBezTo>
                  <a:pt x="1192440" y="2266392"/>
                  <a:pt x="1210535" y="2268571"/>
                  <a:pt x="1230987" y="2272128"/>
                </a:cubicBezTo>
                <a:cubicBezTo>
                  <a:pt x="1221028" y="2302717"/>
                  <a:pt x="1164829" y="2311965"/>
                  <a:pt x="1094403" y="2295603"/>
                </a:cubicBezTo>
                <a:cubicBezTo>
                  <a:pt x="1102406" y="2273194"/>
                  <a:pt x="1129216" y="2263191"/>
                  <a:pt x="1176634" y="2265592"/>
                </a:cubicBezTo>
                <a:close/>
                <a:moveTo>
                  <a:pt x="853248" y="2230156"/>
                </a:moveTo>
                <a:cubicBezTo>
                  <a:pt x="828350" y="2230156"/>
                  <a:pt x="812699" y="2236559"/>
                  <a:pt x="798474" y="2258611"/>
                </a:cubicBezTo>
                <a:cubicBezTo>
                  <a:pt x="717377" y="2385236"/>
                  <a:pt x="634147" y="2511149"/>
                  <a:pt x="552338" y="2637062"/>
                </a:cubicBezTo>
                <a:cubicBezTo>
                  <a:pt x="545936" y="2647021"/>
                  <a:pt x="540956" y="2656980"/>
                  <a:pt x="533843" y="2668362"/>
                </a:cubicBezTo>
                <a:cubicBezTo>
                  <a:pt x="1654255" y="2668362"/>
                  <a:pt x="2770400" y="2668362"/>
                  <a:pt x="3892237" y="2668362"/>
                </a:cubicBezTo>
                <a:cubicBezTo>
                  <a:pt x="3882990" y="2653424"/>
                  <a:pt x="3878721" y="2644887"/>
                  <a:pt x="3872319" y="2636351"/>
                </a:cubicBezTo>
                <a:cubicBezTo>
                  <a:pt x="3786242" y="2511860"/>
                  <a:pt x="3698744" y="2388081"/>
                  <a:pt x="3613379" y="2262879"/>
                </a:cubicBezTo>
                <a:cubicBezTo>
                  <a:pt x="3597729" y="2240115"/>
                  <a:pt x="3581367" y="2233002"/>
                  <a:pt x="3555046" y="2233002"/>
                </a:cubicBezTo>
                <a:cubicBezTo>
                  <a:pt x="2654447" y="2233002"/>
                  <a:pt x="1753847" y="2231579"/>
                  <a:pt x="853248" y="2230156"/>
                </a:cubicBezTo>
                <a:close/>
                <a:moveTo>
                  <a:pt x="902332" y="2100686"/>
                </a:moveTo>
                <a:cubicBezTo>
                  <a:pt x="1571024" y="2106377"/>
                  <a:pt x="2239004" y="2109934"/>
                  <a:pt x="2907696" y="2114203"/>
                </a:cubicBezTo>
                <a:cubicBezTo>
                  <a:pt x="3136758" y="2115625"/>
                  <a:pt x="3365109" y="2117759"/>
                  <a:pt x="3594171" y="2119182"/>
                </a:cubicBezTo>
                <a:cubicBezTo>
                  <a:pt x="3616224" y="2119182"/>
                  <a:pt x="3629029" y="2124873"/>
                  <a:pt x="3636143" y="2146214"/>
                </a:cubicBezTo>
                <a:cubicBezTo>
                  <a:pt x="3640411" y="2158308"/>
                  <a:pt x="3648947" y="2168978"/>
                  <a:pt x="3656061" y="2179649"/>
                </a:cubicBezTo>
                <a:cubicBezTo>
                  <a:pt x="3893660" y="2522531"/>
                  <a:pt x="4129836" y="2866124"/>
                  <a:pt x="4368858" y="3207584"/>
                </a:cubicBezTo>
                <a:cubicBezTo>
                  <a:pt x="4403715" y="3257380"/>
                  <a:pt x="4401581" y="3301486"/>
                  <a:pt x="4378105" y="3349859"/>
                </a:cubicBezTo>
                <a:cubicBezTo>
                  <a:pt x="4344671" y="3419573"/>
                  <a:pt x="4284916" y="3451585"/>
                  <a:pt x="4208798" y="3453008"/>
                </a:cubicBezTo>
                <a:cubicBezTo>
                  <a:pt x="4122011" y="3453719"/>
                  <a:pt x="4035935" y="3453008"/>
                  <a:pt x="3949147" y="3453008"/>
                </a:cubicBezTo>
                <a:cubicBezTo>
                  <a:pt x="3365109" y="3453008"/>
                  <a:pt x="2780360" y="3453008"/>
                  <a:pt x="2196322" y="3453008"/>
                </a:cubicBezTo>
                <a:cubicBezTo>
                  <a:pt x="1530476" y="3453008"/>
                  <a:pt x="863918" y="3453008"/>
                  <a:pt x="198074" y="3453008"/>
                </a:cubicBezTo>
                <a:cubicBezTo>
                  <a:pt x="100616" y="3453008"/>
                  <a:pt x="26633" y="3403923"/>
                  <a:pt x="8137" y="3319270"/>
                </a:cubicBezTo>
                <a:cubicBezTo>
                  <a:pt x="-6091" y="3255957"/>
                  <a:pt x="-5379" y="3196202"/>
                  <a:pt x="40861" y="3136447"/>
                </a:cubicBezTo>
                <a:cubicBezTo>
                  <a:pt x="291975" y="2814905"/>
                  <a:pt x="538111" y="2490519"/>
                  <a:pt x="785669" y="2166844"/>
                </a:cubicBezTo>
                <a:cubicBezTo>
                  <a:pt x="789226" y="2161864"/>
                  <a:pt x="794917" y="2157596"/>
                  <a:pt x="796340" y="2152617"/>
                </a:cubicBezTo>
                <a:cubicBezTo>
                  <a:pt x="812699" y="2096418"/>
                  <a:pt x="855382" y="2100686"/>
                  <a:pt x="902332" y="2100686"/>
                </a:cubicBezTo>
                <a:close/>
                <a:moveTo>
                  <a:pt x="945015" y="186380"/>
                </a:moveTo>
                <a:cubicBezTo>
                  <a:pt x="886682" y="186380"/>
                  <a:pt x="875300" y="198473"/>
                  <a:pt x="875300" y="258228"/>
                </a:cubicBezTo>
                <a:cubicBezTo>
                  <a:pt x="875300" y="759036"/>
                  <a:pt x="875300" y="1259132"/>
                  <a:pt x="875300" y="1759228"/>
                </a:cubicBezTo>
                <a:cubicBezTo>
                  <a:pt x="875300" y="1825385"/>
                  <a:pt x="885971" y="1836056"/>
                  <a:pt x="950706" y="1836056"/>
                </a:cubicBezTo>
                <a:cubicBezTo>
                  <a:pt x="1501310" y="1836056"/>
                  <a:pt x="2051202" y="1836056"/>
                  <a:pt x="2601805" y="1836056"/>
                </a:cubicBezTo>
                <a:cubicBezTo>
                  <a:pt x="2891334" y="1836056"/>
                  <a:pt x="3180863" y="1836056"/>
                  <a:pt x="3470393" y="1836056"/>
                </a:cubicBezTo>
                <a:cubicBezTo>
                  <a:pt x="3535127" y="1836056"/>
                  <a:pt x="3545798" y="1825385"/>
                  <a:pt x="3545798" y="1759228"/>
                </a:cubicBezTo>
                <a:cubicBezTo>
                  <a:pt x="3545798" y="1258421"/>
                  <a:pt x="3545798" y="758324"/>
                  <a:pt x="3545798" y="258228"/>
                </a:cubicBezTo>
                <a:cubicBezTo>
                  <a:pt x="3545798" y="198473"/>
                  <a:pt x="3534416" y="186380"/>
                  <a:pt x="3476084" y="186380"/>
                </a:cubicBezTo>
                <a:cubicBezTo>
                  <a:pt x="3043568" y="186380"/>
                  <a:pt x="2611764" y="186380"/>
                  <a:pt x="2179961" y="186380"/>
                </a:cubicBezTo>
                <a:cubicBezTo>
                  <a:pt x="1768075" y="186380"/>
                  <a:pt x="1356901" y="186380"/>
                  <a:pt x="945015" y="186380"/>
                </a:cubicBezTo>
                <a:close/>
                <a:moveTo>
                  <a:pt x="884548" y="0"/>
                </a:moveTo>
                <a:cubicBezTo>
                  <a:pt x="1332003" y="0"/>
                  <a:pt x="1778746" y="0"/>
                  <a:pt x="2226200" y="711"/>
                </a:cubicBezTo>
                <a:cubicBezTo>
                  <a:pt x="2662983" y="0"/>
                  <a:pt x="3099767" y="0"/>
                  <a:pt x="3536550" y="0"/>
                </a:cubicBezTo>
                <a:cubicBezTo>
                  <a:pt x="3614801" y="0"/>
                  <a:pt x="3653215" y="36992"/>
                  <a:pt x="3653215" y="114531"/>
                </a:cubicBezTo>
                <a:cubicBezTo>
                  <a:pt x="3653927" y="704971"/>
                  <a:pt x="3653927" y="1294700"/>
                  <a:pt x="3653927" y="1885852"/>
                </a:cubicBezTo>
                <a:cubicBezTo>
                  <a:pt x="3653927" y="1962681"/>
                  <a:pt x="3614090" y="2001806"/>
                  <a:pt x="3537262" y="2001806"/>
                </a:cubicBezTo>
                <a:cubicBezTo>
                  <a:pt x="3119685" y="2001806"/>
                  <a:pt x="2701397" y="2001806"/>
                  <a:pt x="2283821" y="2001806"/>
                </a:cubicBezTo>
                <a:cubicBezTo>
                  <a:pt x="1817160" y="2001806"/>
                  <a:pt x="1351210" y="2001806"/>
                  <a:pt x="884548" y="2001806"/>
                </a:cubicBezTo>
                <a:cubicBezTo>
                  <a:pt x="807722" y="2001806"/>
                  <a:pt x="767885" y="1962681"/>
                  <a:pt x="767885" y="1885852"/>
                </a:cubicBezTo>
                <a:cubicBezTo>
                  <a:pt x="767885" y="1295411"/>
                  <a:pt x="767885" y="704971"/>
                  <a:pt x="767885" y="114531"/>
                </a:cubicBezTo>
                <a:cubicBezTo>
                  <a:pt x="767885" y="36992"/>
                  <a:pt x="806299" y="0"/>
                  <a:pt x="884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6"/>
          <p:cNvSpPr txBox="1"/>
          <p:nvPr/>
        </p:nvSpPr>
        <p:spPr>
          <a:xfrm>
            <a:off x="1802618" y="917693"/>
            <a:ext cx="105258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dirty="0">
                <a:solidFill>
                  <a:schemeClr val="tx1"/>
                </a:solidFill>
                <a:effectLst/>
                <a:latin typeface="+mj-lt"/>
              </a:rPr>
              <a:t>Transaction Hash</a:t>
            </a:r>
            <a:endParaRPr sz="1050" b="1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6"/>
          <p:cNvSpPr txBox="1"/>
          <p:nvPr/>
        </p:nvSpPr>
        <p:spPr>
          <a:xfrm>
            <a:off x="5470219" y="928307"/>
            <a:ext cx="983062" cy="62321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Construct Request URL</a:t>
            </a:r>
            <a:endParaRPr sz="12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6"/>
          <p:cNvSpPr txBox="1"/>
          <p:nvPr/>
        </p:nvSpPr>
        <p:spPr>
          <a:xfrm>
            <a:off x="6753466" y="2668897"/>
            <a:ext cx="225868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en-IN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Parse Response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6"/>
          <p:cNvSpPr txBox="1"/>
          <p:nvPr/>
        </p:nvSpPr>
        <p:spPr>
          <a:xfrm>
            <a:off x="3643760" y="2993316"/>
            <a:ext cx="1513008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b="1" dirty="0">
              <a:solidFill>
                <a:srgbClr val="3F3F3F"/>
              </a:solidFill>
            </a:endParaRPr>
          </a:p>
          <a:p>
            <a:pPr algn="ctr"/>
            <a:r>
              <a:rPr lang="en-IN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Sankey Diagra</a:t>
            </a:r>
            <a:r>
              <a:rPr lang="en-IN" sz="1200" b="1" dirty="0">
                <a:solidFill>
                  <a:srgbClr val="3F3F3F"/>
                </a:solidFill>
              </a:rPr>
              <a:t>m</a:t>
            </a:r>
            <a:endParaRPr lang="en-IN" sz="12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6"/>
          <p:cNvSpPr txBox="1"/>
          <p:nvPr/>
        </p:nvSpPr>
        <p:spPr>
          <a:xfrm>
            <a:off x="1999891" y="4546354"/>
            <a:ext cx="13952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Visual Flow</a:t>
            </a:r>
            <a:endParaRPr sz="1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6"/>
          <p:cNvSpPr txBox="1"/>
          <p:nvPr/>
        </p:nvSpPr>
        <p:spPr>
          <a:xfrm>
            <a:off x="257187" y="2218579"/>
            <a:ext cx="151971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3F3F"/>
                </a:solidFill>
              </a:rPr>
              <a:t>Hash Input</a:t>
            </a:r>
            <a:endParaRPr sz="1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CC665-13A5-7D41-9A1F-8C6A75104F45}"/>
              </a:ext>
            </a:extLst>
          </p:cNvPr>
          <p:cNvSpPr txBox="1"/>
          <p:nvPr/>
        </p:nvSpPr>
        <p:spPr>
          <a:xfrm>
            <a:off x="573985" y="578854"/>
            <a:ext cx="916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0x207841b7AE1Ae7757B5E8a1672b3f7fC1df60b9D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1F584-6E98-1C80-F6BE-D9B99F80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558" y="2818606"/>
            <a:ext cx="1682679" cy="9752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AE9C-52E6-B805-B7B0-8FEC8E02F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051" y="94834"/>
            <a:ext cx="8679898" cy="543185"/>
          </a:xfrm>
        </p:spPr>
        <p:txBody>
          <a:bodyPr/>
          <a:lstStyle/>
          <a:p>
            <a:pPr algn="l"/>
            <a:r>
              <a:rPr lang="en-IN" sz="2800" dirty="0"/>
              <a:t>Sankey Features: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30314-49F0-FCBF-1EA9-AA1A51E5D742}"/>
              </a:ext>
            </a:extLst>
          </p:cNvPr>
          <p:cNvSpPr txBox="1"/>
          <p:nvPr/>
        </p:nvSpPr>
        <p:spPr>
          <a:xfrm>
            <a:off x="461638" y="739794"/>
            <a:ext cx="683580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Transaction Flow Visualization:</a:t>
            </a:r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Display the flow of transactions between wallet addresses, contracts, or nodes in the blockchain</a:t>
            </a:r>
            <a:endParaRPr lang="en-US" sz="1600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US" sz="16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Historical Analysis:</a:t>
            </a:r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Enable users to analyze historical transaction flows by adjusting the time frame.</a:t>
            </a:r>
          </a:p>
          <a:p>
            <a:pPr algn="l"/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Real-time Updates:</a:t>
            </a:r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Integrate real-time data updates to ensure that the Sankey diagram reflects the latest transactions and movements within the blockchain. </a:t>
            </a:r>
          </a:p>
          <a:p>
            <a:pPr algn="l"/>
            <a:endParaRPr lang="en-US" sz="1600" dirty="0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Security and Privacy:</a:t>
            </a:r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Implements security measures to protect sensitive data while providing authorized users with access to relevant information. </a:t>
            </a:r>
          </a:p>
          <a:p>
            <a:pPr algn="l"/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	Let’s See some Sankey Diagrams of hash inputs!!!!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9615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EC9D50-BEBD-0945-E9CD-029223AB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6128" y="0"/>
            <a:ext cx="9570128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1070F6-6C3A-BBA1-20C3-4CC763962D76}"/>
              </a:ext>
            </a:extLst>
          </p:cNvPr>
          <p:cNvSpPr txBox="1"/>
          <p:nvPr/>
        </p:nvSpPr>
        <p:spPr>
          <a:xfrm>
            <a:off x="2660904" y="82296"/>
            <a:ext cx="363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</a:rPr>
              <a:t>Private Key Compromise</a:t>
            </a:r>
          </a:p>
        </p:txBody>
      </p:sp>
    </p:spTree>
    <p:extLst>
      <p:ext uri="{BB962C8B-B14F-4D97-AF65-F5344CB8AC3E}">
        <p14:creationId xmlns:p14="http://schemas.microsoft.com/office/powerpoint/2010/main" val="62825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0"/>
          <p:cNvSpPr/>
          <p:nvPr/>
        </p:nvSpPr>
        <p:spPr>
          <a:xfrm>
            <a:off x="124287" y="77112"/>
            <a:ext cx="8853126" cy="1325881"/>
          </a:xfrm>
          <a:custGeom>
            <a:avLst/>
            <a:gdLst/>
            <a:ahLst/>
            <a:cxnLst/>
            <a:rect l="l" t="t" r="r" b="b"/>
            <a:pathLst>
              <a:path w="3456000" h="1878013" extrusionOk="0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0"/>
          <p:cNvSpPr/>
          <p:nvPr/>
        </p:nvSpPr>
        <p:spPr>
          <a:xfrm>
            <a:off x="124287" y="3737499"/>
            <a:ext cx="8853126" cy="1325881"/>
          </a:xfrm>
          <a:custGeom>
            <a:avLst/>
            <a:gdLst/>
            <a:ahLst/>
            <a:cxnLst/>
            <a:rect l="l" t="t" r="r" b="b"/>
            <a:pathLst>
              <a:path w="3456000" h="2722562" extrusionOk="0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0E2776-331E-3529-435B-7E2EC0BBD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" r="11553"/>
          <a:stretch/>
        </p:blipFill>
        <p:spPr>
          <a:xfrm>
            <a:off x="448135" y="475116"/>
            <a:ext cx="8247729" cy="419026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0"/>
          <p:cNvSpPr/>
          <p:nvPr/>
        </p:nvSpPr>
        <p:spPr>
          <a:xfrm>
            <a:off x="124287" y="77112"/>
            <a:ext cx="8853126" cy="1698422"/>
          </a:xfrm>
          <a:custGeom>
            <a:avLst/>
            <a:gdLst/>
            <a:ahLst/>
            <a:cxnLst/>
            <a:rect l="l" t="t" r="r" b="b"/>
            <a:pathLst>
              <a:path w="3456000" h="1878013" extrusionOk="0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0"/>
          <p:cNvSpPr/>
          <p:nvPr/>
        </p:nvSpPr>
        <p:spPr>
          <a:xfrm>
            <a:off x="124287" y="3666478"/>
            <a:ext cx="8853126" cy="1396902"/>
          </a:xfrm>
          <a:custGeom>
            <a:avLst/>
            <a:gdLst/>
            <a:ahLst/>
            <a:cxnLst/>
            <a:rect l="l" t="t" r="r" b="b"/>
            <a:pathLst>
              <a:path w="3456000" h="2722562" extrusionOk="0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2E2E1-82AD-7546-C47D-E0699B40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4" y="352494"/>
            <a:ext cx="8097451" cy="42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172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7"/>
          <p:cNvSpPr/>
          <p:nvPr/>
        </p:nvSpPr>
        <p:spPr>
          <a:xfrm>
            <a:off x="197589" y="-3202"/>
            <a:ext cx="2368886" cy="1288028"/>
          </a:xfrm>
          <a:custGeom>
            <a:avLst/>
            <a:gdLst/>
            <a:ahLst/>
            <a:cxnLst/>
            <a:rect l="l" t="t" r="r" b="b"/>
            <a:pathLst>
              <a:path w="3158515" h="1717370" extrusionOk="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7"/>
          <p:cNvSpPr/>
          <p:nvPr/>
        </p:nvSpPr>
        <p:spPr>
          <a:xfrm>
            <a:off x="3637195" y="696736"/>
            <a:ext cx="975913" cy="87605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87"/>
          <p:cNvSpPr/>
          <p:nvPr/>
        </p:nvSpPr>
        <p:spPr>
          <a:xfrm>
            <a:off x="3575474" y="2876669"/>
            <a:ext cx="1479193" cy="1207403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7"/>
          <p:cNvSpPr/>
          <p:nvPr/>
        </p:nvSpPr>
        <p:spPr>
          <a:xfrm>
            <a:off x="6581899" y="3851164"/>
            <a:ext cx="2368886" cy="1302315"/>
          </a:xfrm>
          <a:custGeom>
            <a:avLst/>
            <a:gdLst/>
            <a:ahLst/>
            <a:cxnLst/>
            <a:rect l="l" t="t" r="r" b="b"/>
            <a:pathLst>
              <a:path w="3158515" h="1736420" extrusionOk="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87"/>
          <p:cNvSpPr/>
          <p:nvPr/>
        </p:nvSpPr>
        <p:spPr>
          <a:xfrm>
            <a:off x="7342316" y="774572"/>
            <a:ext cx="518446" cy="518447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FEC8BF-F1C7-0C0E-B469-234824E4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1" y="251062"/>
            <a:ext cx="5844194" cy="36526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237EDDF-8546-A307-C752-8E81CBF7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275" y="1941291"/>
            <a:ext cx="1793009" cy="11206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A9BC3F5-C5D0-664A-B001-4A2B8138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999" y="3951395"/>
            <a:ext cx="2536634" cy="11018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8B31A6-255C-FFB7-81FA-38E021AA8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761" y="417375"/>
            <a:ext cx="1815704" cy="11206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2166EB-28A1-64CB-6BA0-FD75156FBABD}"/>
              </a:ext>
            </a:extLst>
          </p:cNvPr>
          <p:cNvSpPr txBox="1"/>
          <p:nvPr/>
        </p:nvSpPr>
        <p:spPr>
          <a:xfrm>
            <a:off x="792086" y="4502321"/>
            <a:ext cx="4580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Heuristic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tx1">
                <a:lumMod val="55000"/>
                <a:lumOff val="4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3"/>
          <p:cNvSpPr txBox="1">
            <a:spLocks noGrp="1"/>
          </p:cNvSpPr>
          <p:nvPr>
            <p:ph type="body" idx="1"/>
          </p:nvPr>
        </p:nvSpPr>
        <p:spPr>
          <a:xfrm>
            <a:off x="190703" y="214575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en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Team Ledger Legends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85249C-31EE-58DF-5EB4-12C675C44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98" t="6904" b="25265"/>
          <a:stretch/>
        </p:blipFill>
        <p:spPr>
          <a:xfrm>
            <a:off x="190703" y="1084755"/>
            <a:ext cx="1857345" cy="2352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58A5A-0B02-72CF-FBB5-6A0443EF3F54}"/>
              </a:ext>
            </a:extLst>
          </p:cNvPr>
          <p:cNvSpPr txBox="1"/>
          <p:nvPr/>
        </p:nvSpPr>
        <p:spPr>
          <a:xfrm>
            <a:off x="232051" y="3586689"/>
            <a:ext cx="207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Fenil</a:t>
            </a:r>
            <a:r>
              <a:rPr lang="en-IN" b="1" dirty="0">
                <a:solidFill>
                  <a:schemeClr val="bg1"/>
                </a:solidFill>
              </a:rPr>
              <a:t> Chauhan</a:t>
            </a:r>
          </a:p>
          <a:p>
            <a:r>
              <a:rPr lang="en-IN" dirty="0">
                <a:solidFill>
                  <a:schemeClr val="bg1"/>
                </a:solidFill>
              </a:rPr>
              <a:t>GDSC Lead, MLSA. Blockchain Developer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01810-3194-C46A-2E7B-BBD515B4C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192" y="1077392"/>
            <a:ext cx="1898591" cy="2413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07D356-DD2C-8274-0F82-C041E2D95623}"/>
              </a:ext>
            </a:extLst>
          </p:cNvPr>
          <p:cNvSpPr txBox="1"/>
          <p:nvPr/>
        </p:nvSpPr>
        <p:spPr>
          <a:xfrm>
            <a:off x="4705192" y="3586689"/>
            <a:ext cx="2423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Riddhika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Cheruku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AI SEO</a:t>
            </a:r>
            <a:r>
              <a:rPr lang="en-IN" dirty="0">
                <a:solidFill>
                  <a:schemeClr val="bg1"/>
                </a:solidFill>
              </a:rPr>
              <a:t> Intern at </a:t>
            </a:r>
            <a:r>
              <a:rPr lang="en-IN" dirty="0" err="1">
                <a:solidFill>
                  <a:schemeClr val="bg1"/>
                </a:solidFill>
              </a:rPr>
              <a:t>Upmetrics</a:t>
            </a:r>
            <a:r>
              <a:rPr lang="en-IN" dirty="0">
                <a:solidFill>
                  <a:schemeClr val="bg1"/>
                </a:solidFill>
              </a:rPr>
              <a:t>, GDSC- Non Tech Lead</a:t>
            </a:r>
          </a:p>
        </p:txBody>
      </p:sp>
      <p:pic>
        <p:nvPicPr>
          <p:cNvPr id="1026" name="Picture 2" descr="Profile photo of Moksh Agrawal">
            <a:extLst>
              <a:ext uri="{FF2B5EF4-FFF2-40B4-BE49-F238E27FC236}">
                <a16:creationId xmlns:a16="http://schemas.microsoft.com/office/drawing/2014/main" id="{8BD98AB5-4511-324F-AE8E-58C564254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17899" r="22936" b="21122"/>
          <a:stretch/>
        </p:blipFill>
        <p:spPr bwMode="auto">
          <a:xfrm>
            <a:off x="2316752" y="1084755"/>
            <a:ext cx="1955627" cy="23688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D3EF52-C76D-FDC0-63F3-3ADE06A3DDF5}"/>
              </a:ext>
            </a:extLst>
          </p:cNvPr>
          <p:cNvSpPr txBox="1"/>
          <p:nvPr/>
        </p:nvSpPr>
        <p:spPr>
          <a:xfrm>
            <a:off x="2309426" y="3586689"/>
            <a:ext cx="242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Moksh</a:t>
            </a:r>
            <a:r>
              <a:rPr lang="en-IN" b="1" dirty="0">
                <a:solidFill>
                  <a:schemeClr val="bg1"/>
                </a:solidFill>
              </a:rPr>
              <a:t> Agrawal</a:t>
            </a:r>
          </a:p>
          <a:p>
            <a:r>
              <a:rPr lang="en-IN" dirty="0">
                <a:solidFill>
                  <a:schemeClr val="bg1"/>
                </a:solidFill>
              </a:rPr>
              <a:t>Blockchain Lead at GDSC.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A00F8B-773E-FB37-EC94-9C943CDBDEE2}"/>
              </a:ext>
            </a:extLst>
          </p:cNvPr>
          <p:cNvSpPr txBox="1"/>
          <p:nvPr/>
        </p:nvSpPr>
        <p:spPr>
          <a:xfrm>
            <a:off x="6930662" y="3586688"/>
            <a:ext cx="1939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Abhishek </a:t>
            </a:r>
            <a:r>
              <a:rPr lang="en-IN" b="1" dirty="0" err="1">
                <a:solidFill>
                  <a:schemeClr val="bg1"/>
                </a:solidFill>
              </a:rPr>
              <a:t>Radadiya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latin typeface="Google Sans"/>
              </a:rPr>
              <a:t>Full-stack Developer, Ex-intern at Par Solution as Backend Developer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AA1A9-25C2-55F1-E5F5-534BA607F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69" t="25200" r="7425"/>
          <a:stretch/>
        </p:blipFill>
        <p:spPr>
          <a:xfrm>
            <a:off x="6884432" y="1084755"/>
            <a:ext cx="1898591" cy="2405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7"/>
          <p:cNvSpPr/>
          <p:nvPr/>
        </p:nvSpPr>
        <p:spPr>
          <a:xfrm>
            <a:off x="197589" y="-3202"/>
            <a:ext cx="2368886" cy="1288028"/>
          </a:xfrm>
          <a:custGeom>
            <a:avLst/>
            <a:gdLst/>
            <a:ahLst/>
            <a:cxnLst/>
            <a:rect l="l" t="t" r="r" b="b"/>
            <a:pathLst>
              <a:path w="3158515" h="1717370" extrusionOk="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7"/>
          <p:cNvSpPr/>
          <p:nvPr/>
        </p:nvSpPr>
        <p:spPr>
          <a:xfrm>
            <a:off x="3637195" y="696736"/>
            <a:ext cx="975913" cy="87605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87"/>
          <p:cNvSpPr/>
          <p:nvPr/>
        </p:nvSpPr>
        <p:spPr>
          <a:xfrm>
            <a:off x="3575474" y="2876669"/>
            <a:ext cx="1479193" cy="1207403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7"/>
          <p:cNvSpPr/>
          <p:nvPr/>
        </p:nvSpPr>
        <p:spPr>
          <a:xfrm>
            <a:off x="6581899" y="3851164"/>
            <a:ext cx="2368886" cy="1302315"/>
          </a:xfrm>
          <a:custGeom>
            <a:avLst/>
            <a:gdLst/>
            <a:ahLst/>
            <a:cxnLst/>
            <a:rect l="l" t="t" r="r" b="b"/>
            <a:pathLst>
              <a:path w="3158515" h="1736420" extrusionOk="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87"/>
          <p:cNvSpPr/>
          <p:nvPr/>
        </p:nvSpPr>
        <p:spPr>
          <a:xfrm>
            <a:off x="7342316" y="774572"/>
            <a:ext cx="518446" cy="518447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FEC8BF-F1C7-0C0E-B469-234824E4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198" y="162268"/>
            <a:ext cx="2558679" cy="15991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237EDDF-8546-A307-C752-8E81CBF7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98" y="3860601"/>
            <a:ext cx="1793009" cy="11206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A9BC3F5-C5D0-664A-B001-4A2B81389A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99"/>
          <a:stretch/>
        </p:blipFill>
        <p:spPr>
          <a:xfrm>
            <a:off x="-13809" y="728535"/>
            <a:ext cx="6192667" cy="3046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1EF833-777E-B035-3F54-33E519877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19" y="2154081"/>
            <a:ext cx="2110078" cy="1302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4AB09-7AA8-D58F-B0A2-436E18371E7D}"/>
              </a:ext>
            </a:extLst>
          </p:cNvPr>
          <p:cNvSpPr txBox="1"/>
          <p:nvPr/>
        </p:nvSpPr>
        <p:spPr>
          <a:xfrm>
            <a:off x="792086" y="4502321"/>
            <a:ext cx="4580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Sanky Diagram</a:t>
            </a:r>
          </a:p>
        </p:txBody>
      </p:sp>
    </p:spTree>
    <p:extLst>
      <p:ext uri="{BB962C8B-B14F-4D97-AF65-F5344CB8AC3E}">
        <p14:creationId xmlns:p14="http://schemas.microsoft.com/office/powerpoint/2010/main" val="236143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7"/>
          <p:cNvSpPr/>
          <p:nvPr/>
        </p:nvSpPr>
        <p:spPr>
          <a:xfrm>
            <a:off x="197589" y="-3202"/>
            <a:ext cx="2368886" cy="1288028"/>
          </a:xfrm>
          <a:custGeom>
            <a:avLst/>
            <a:gdLst/>
            <a:ahLst/>
            <a:cxnLst/>
            <a:rect l="l" t="t" r="r" b="b"/>
            <a:pathLst>
              <a:path w="3158515" h="1717370" extrusionOk="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7"/>
          <p:cNvSpPr/>
          <p:nvPr/>
        </p:nvSpPr>
        <p:spPr>
          <a:xfrm>
            <a:off x="3637195" y="696736"/>
            <a:ext cx="975913" cy="87605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87"/>
          <p:cNvSpPr/>
          <p:nvPr/>
        </p:nvSpPr>
        <p:spPr>
          <a:xfrm>
            <a:off x="3575474" y="2876669"/>
            <a:ext cx="1479193" cy="1207403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7"/>
          <p:cNvSpPr/>
          <p:nvPr/>
        </p:nvSpPr>
        <p:spPr>
          <a:xfrm>
            <a:off x="6581899" y="3851164"/>
            <a:ext cx="2368886" cy="1302315"/>
          </a:xfrm>
          <a:custGeom>
            <a:avLst/>
            <a:gdLst/>
            <a:ahLst/>
            <a:cxnLst/>
            <a:rect l="l" t="t" r="r" b="b"/>
            <a:pathLst>
              <a:path w="3158515" h="1736420" extrusionOk="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87"/>
          <p:cNvSpPr/>
          <p:nvPr/>
        </p:nvSpPr>
        <p:spPr>
          <a:xfrm>
            <a:off x="7342316" y="774572"/>
            <a:ext cx="518446" cy="518447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FEC8BF-F1C7-0C0E-B469-234824E4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829" y="2015943"/>
            <a:ext cx="1778582" cy="11116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237EDDF-8546-A307-C752-8E81CBF7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37" y="502625"/>
            <a:ext cx="6383844" cy="39899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A9BC3F5-C5D0-664A-B001-4A2B81389A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99"/>
          <a:stretch/>
        </p:blipFill>
        <p:spPr>
          <a:xfrm>
            <a:off x="6577525" y="260347"/>
            <a:ext cx="2368886" cy="1165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94DBE0-277D-7134-2FEC-72E0F0F5E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257" y="3717836"/>
            <a:ext cx="2110078" cy="1302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23905B-CDBA-D34F-3C08-C20AF34F02C4}"/>
              </a:ext>
            </a:extLst>
          </p:cNvPr>
          <p:cNvSpPr txBox="1"/>
          <p:nvPr/>
        </p:nvSpPr>
        <p:spPr>
          <a:xfrm>
            <a:off x="792086" y="4502321"/>
            <a:ext cx="4580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Large Transaction Analysis</a:t>
            </a:r>
          </a:p>
        </p:txBody>
      </p:sp>
    </p:spTree>
    <p:extLst>
      <p:ext uri="{BB962C8B-B14F-4D97-AF65-F5344CB8AC3E}">
        <p14:creationId xmlns:p14="http://schemas.microsoft.com/office/powerpoint/2010/main" val="3160941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7"/>
          <p:cNvSpPr/>
          <p:nvPr/>
        </p:nvSpPr>
        <p:spPr>
          <a:xfrm>
            <a:off x="197589" y="-3202"/>
            <a:ext cx="2368886" cy="1288028"/>
          </a:xfrm>
          <a:custGeom>
            <a:avLst/>
            <a:gdLst/>
            <a:ahLst/>
            <a:cxnLst/>
            <a:rect l="l" t="t" r="r" b="b"/>
            <a:pathLst>
              <a:path w="3158515" h="1717370" extrusionOk="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7"/>
          <p:cNvSpPr/>
          <p:nvPr/>
        </p:nvSpPr>
        <p:spPr>
          <a:xfrm>
            <a:off x="3637195" y="696736"/>
            <a:ext cx="975913" cy="87605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87"/>
          <p:cNvSpPr/>
          <p:nvPr/>
        </p:nvSpPr>
        <p:spPr>
          <a:xfrm>
            <a:off x="3575474" y="2876669"/>
            <a:ext cx="1479193" cy="1207403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7"/>
          <p:cNvSpPr/>
          <p:nvPr/>
        </p:nvSpPr>
        <p:spPr>
          <a:xfrm>
            <a:off x="6581899" y="3851164"/>
            <a:ext cx="2368886" cy="1302315"/>
          </a:xfrm>
          <a:custGeom>
            <a:avLst/>
            <a:gdLst/>
            <a:ahLst/>
            <a:cxnLst/>
            <a:rect l="l" t="t" r="r" b="b"/>
            <a:pathLst>
              <a:path w="3158515" h="1736420" extrusionOk="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87"/>
          <p:cNvSpPr/>
          <p:nvPr/>
        </p:nvSpPr>
        <p:spPr>
          <a:xfrm>
            <a:off x="7342316" y="774572"/>
            <a:ext cx="518446" cy="518447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FEC8BF-F1C7-0C0E-B469-234824E4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935" y="3851164"/>
            <a:ext cx="1778582" cy="11116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237EDDF-8546-A307-C752-8E81CBF7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447" y="34295"/>
            <a:ext cx="2368886" cy="14805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A9BC3F5-C5D0-664A-B001-4A2B81389A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99"/>
          <a:stretch/>
        </p:blipFill>
        <p:spPr>
          <a:xfrm>
            <a:off x="6676319" y="2086506"/>
            <a:ext cx="2368886" cy="1165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483078-DA41-E775-41FB-6F84C0BBE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67" y="774572"/>
            <a:ext cx="5488341" cy="3387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AA8772-C8FF-0A5F-05D6-657FF607A0A5}"/>
              </a:ext>
            </a:extLst>
          </p:cNvPr>
          <p:cNvSpPr txBox="1"/>
          <p:nvPr/>
        </p:nvSpPr>
        <p:spPr>
          <a:xfrm>
            <a:off x="792086" y="4502321"/>
            <a:ext cx="4580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Scatter Diagram</a:t>
            </a:r>
          </a:p>
        </p:txBody>
      </p:sp>
    </p:spTree>
    <p:extLst>
      <p:ext uri="{BB962C8B-B14F-4D97-AF65-F5344CB8AC3E}">
        <p14:creationId xmlns:p14="http://schemas.microsoft.com/office/powerpoint/2010/main" val="32503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E81B3-C55D-9474-1395-3D2A8FA621B1}"/>
              </a:ext>
            </a:extLst>
          </p:cNvPr>
          <p:cNvSpPr txBox="1"/>
          <p:nvPr/>
        </p:nvSpPr>
        <p:spPr>
          <a:xfrm>
            <a:off x="3338004" y="2217807"/>
            <a:ext cx="580599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8A4BD8-784A-78CC-1F71-B9F865925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8" t="31851" r="32581"/>
          <a:stretch/>
        </p:blipFill>
        <p:spPr>
          <a:xfrm>
            <a:off x="5264458" y="2769834"/>
            <a:ext cx="1100831" cy="215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9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100"/>
          <p:cNvGrpSpPr/>
          <p:nvPr/>
        </p:nvGrpSpPr>
        <p:grpSpPr>
          <a:xfrm>
            <a:off x="245339" y="188599"/>
            <a:ext cx="2686145" cy="3345441"/>
            <a:chOff x="3131840" y="2651567"/>
            <a:chExt cx="2901399" cy="2937673"/>
          </a:xfrm>
        </p:grpSpPr>
        <p:sp>
          <p:nvSpPr>
            <p:cNvPr id="1593" name="Google Shape;1593;p100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6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00"/>
            <p:cNvSpPr/>
            <p:nvPr/>
          </p:nvSpPr>
          <p:spPr>
            <a:xfrm>
              <a:off x="3152919" y="2651567"/>
              <a:ext cx="2880320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5" name="Google Shape;1595;p100"/>
          <p:cNvGrpSpPr/>
          <p:nvPr/>
        </p:nvGrpSpPr>
        <p:grpSpPr>
          <a:xfrm>
            <a:off x="6212514" y="1117765"/>
            <a:ext cx="2814512" cy="3853730"/>
            <a:chOff x="3131840" y="2780928"/>
            <a:chExt cx="2880320" cy="2808312"/>
          </a:xfrm>
        </p:grpSpPr>
        <p:sp>
          <p:nvSpPr>
            <p:cNvPr id="1596" name="Google Shape;1596;p100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6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00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8" name="Google Shape;1598;p100"/>
          <p:cNvGrpSpPr/>
          <p:nvPr/>
        </p:nvGrpSpPr>
        <p:grpSpPr>
          <a:xfrm>
            <a:off x="3238685" y="523784"/>
            <a:ext cx="2666629" cy="3617324"/>
            <a:chOff x="3131840" y="2780928"/>
            <a:chExt cx="2880320" cy="2808312"/>
          </a:xfrm>
        </p:grpSpPr>
        <p:sp>
          <p:nvSpPr>
            <p:cNvPr id="1599" name="Google Shape;1599;p100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00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4" name="Google Shape;1604;p100"/>
          <p:cNvSpPr txBox="1"/>
          <p:nvPr/>
        </p:nvSpPr>
        <p:spPr>
          <a:xfrm>
            <a:off x="3363423" y="523784"/>
            <a:ext cx="2541891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dirty="0">
                <a:solidFill>
                  <a:schemeClr val="bg1"/>
                </a:solidFill>
                <a:effectLst/>
                <a:latin typeface="Söhne"/>
              </a:rPr>
              <a:t>Rules and Different Countries:</a:t>
            </a:r>
            <a:endParaRPr sz="15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100"/>
          <p:cNvSpPr txBox="1"/>
          <p:nvPr/>
        </p:nvSpPr>
        <p:spPr>
          <a:xfrm>
            <a:off x="3545885" y="1454774"/>
            <a:ext cx="2052228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Cryptocurrency transactions happen across different countries, each with its own rules. There isn't a consistent way to deal with this globally.</a:t>
            </a:r>
            <a:endParaRPr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00"/>
          <p:cNvSpPr txBox="1"/>
          <p:nvPr/>
        </p:nvSpPr>
        <p:spPr>
          <a:xfrm>
            <a:off x="635502" y="306745"/>
            <a:ext cx="173596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dirty="0">
                <a:solidFill>
                  <a:schemeClr val="bg1"/>
                </a:solidFill>
                <a:effectLst/>
                <a:latin typeface="Söhne"/>
              </a:rPr>
              <a:t>Privacy Tools:</a:t>
            </a:r>
            <a:endParaRPr sz="15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00"/>
          <p:cNvSpPr txBox="1"/>
          <p:nvPr/>
        </p:nvSpPr>
        <p:spPr>
          <a:xfrm>
            <a:off x="495106" y="866170"/>
            <a:ext cx="2206126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People use special tools to keep their cryptocurrency transactions private. This makes it hard for investigators to see where the 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transaction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 is coming from and going to.</a:t>
            </a:r>
            <a:endParaRPr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00"/>
          <p:cNvSpPr txBox="1"/>
          <p:nvPr/>
        </p:nvSpPr>
        <p:spPr>
          <a:xfrm>
            <a:off x="6232030" y="1261991"/>
            <a:ext cx="283031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latin typeface="Söhne"/>
                <a:ea typeface="Arial"/>
                <a:cs typeface="Arial"/>
                <a:sym typeface="Arial"/>
              </a:rPr>
              <a:t>Web Integration </a:t>
            </a:r>
            <a:endParaRPr lang="en-IN" sz="15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00"/>
          <p:cNvSpPr txBox="1"/>
          <p:nvPr/>
        </p:nvSpPr>
        <p:spPr>
          <a:xfrm>
            <a:off x="6212514" y="2332446"/>
            <a:ext cx="2814512" cy="200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Sankey diagram implementation.</a:t>
            </a:r>
          </a:p>
          <a:p>
            <a:pPr algn="ctr"/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Cryptocurrency transactions are continuous, and real-time updates are crucial for investigation.</a:t>
            </a:r>
          </a:p>
          <a:p>
            <a:pPr algn="l"/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endParaRPr sz="105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E81B3-C55D-9474-1395-3D2A8FA621B1}"/>
              </a:ext>
            </a:extLst>
          </p:cNvPr>
          <p:cNvSpPr txBox="1"/>
          <p:nvPr/>
        </p:nvSpPr>
        <p:spPr>
          <a:xfrm>
            <a:off x="3178206" y="2031376"/>
            <a:ext cx="5805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Donut 24">
            <a:extLst>
              <a:ext uri="{FF2B5EF4-FFF2-40B4-BE49-F238E27FC236}">
                <a16:creationId xmlns:a16="http://schemas.microsoft.com/office/drawing/2014/main" id="{DD54BD91-ECF4-5F1A-A1A9-B0EA14D045DD}"/>
              </a:ext>
            </a:extLst>
          </p:cNvPr>
          <p:cNvSpPr/>
          <p:nvPr/>
        </p:nvSpPr>
        <p:spPr>
          <a:xfrm>
            <a:off x="5915645" y="2571750"/>
            <a:ext cx="724851" cy="70788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7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7"/>
          <p:cNvSpPr/>
          <p:nvPr/>
        </p:nvSpPr>
        <p:spPr>
          <a:xfrm>
            <a:off x="-814465" y="-358308"/>
            <a:ext cx="2368886" cy="1288028"/>
          </a:xfrm>
          <a:custGeom>
            <a:avLst/>
            <a:gdLst/>
            <a:ahLst/>
            <a:cxnLst/>
            <a:rect l="l" t="t" r="r" b="b"/>
            <a:pathLst>
              <a:path w="3158515" h="1717370" extrusionOk="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7"/>
          <p:cNvSpPr/>
          <p:nvPr/>
        </p:nvSpPr>
        <p:spPr>
          <a:xfrm>
            <a:off x="7496299" y="4286170"/>
            <a:ext cx="2368886" cy="1302315"/>
          </a:xfrm>
          <a:custGeom>
            <a:avLst/>
            <a:gdLst/>
            <a:ahLst/>
            <a:cxnLst/>
            <a:rect l="l" t="t" r="r" b="b"/>
            <a:pathLst>
              <a:path w="3158515" h="1736420" extrusionOk="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3EC30-E8A8-96A3-2507-02FFF400D457}"/>
              </a:ext>
            </a:extLst>
          </p:cNvPr>
          <p:cNvSpPr txBox="1"/>
          <p:nvPr/>
        </p:nvSpPr>
        <p:spPr>
          <a:xfrm>
            <a:off x="1409158" y="771257"/>
            <a:ext cx="632568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Söhne"/>
              </a:rPr>
              <a:t>Q</a:t>
            </a:r>
            <a:r>
              <a:rPr lang="en-IN" sz="2000" b="1" i="0" dirty="0">
                <a:solidFill>
                  <a:schemeClr val="tx1"/>
                </a:solidFill>
                <a:effectLst/>
                <a:latin typeface="Söhne"/>
              </a:rPr>
              <a:t>uantum-Resistant </a:t>
            </a:r>
            <a:r>
              <a:rPr lang="en-IN" sz="2000" b="1" dirty="0">
                <a:solidFill>
                  <a:schemeClr val="tx1"/>
                </a:solidFill>
                <a:latin typeface="Söhne"/>
              </a:rPr>
              <a:t>C</a:t>
            </a:r>
            <a:r>
              <a:rPr lang="en-IN" sz="2000" b="1" i="0" dirty="0">
                <a:solidFill>
                  <a:schemeClr val="tx1"/>
                </a:solidFill>
                <a:effectLst/>
                <a:latin typeface="Söhne"/>
              </a:rPr>
              <a:t>ryptographic </a:t>
            </a:r>
            <a:r>
              <a:rPr lang="en-IN" sz="2000" b="1" dirty="0">
                <a:solidFill>
                  <a:schemeClr val="tx1"/>
                </a:solidFill>
                <a:latin typeface="Söhne"/>
              </a:rPr>
              <a:t>T</a:t>
            </a:r>
            <a:r>
              <a:rPr lang="en-IN" sz="2000" b="1" i="0" dirty="0">
                <a:solidFill>
                  <a:schemeClr val="tx1"/>
                </a:solidFill>
                <a:effectLst/>
                <a:latin typeface="Söhne"/>
              </a:rPr>
              <a:t>echniques </a:t>
            </a:r>
          </a:p>
          <a:p>
            <a:endParaRPr lang="en-IN" sz="1800" dirty="0">
              <a:solidFill>
                <a:schemeClr val="tx1"/>
              </a:solidFill>
              <a:latin typeface="Söhne"/>
            </a:endParaRPr>
          </a:p>
          <a:p>
            <a:r>
              <a:rPr lang="en-US" sz="1800" dirty="0">
                <a:solidFill>
                  <a:schemeClr val="tx1"/>
                </a:solidFill>
                <a:latin typeface="Söhne"/>
              </a:rPr>
              <a:t>D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ata visualization methods by  incorporating augmented reality (AR) or virtual reality (VR) for better explore and understand cryptocurrency flows.</a:t>
            </a:r>
          </a:p>
          <a:p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endParaRPr lang="en-US" sz="1600" dirty="0">
              <a:solidFill>
                <a:schemeClr val="tx1"/>
              </a:solidFill>
              <a:latin typeface="Söhne"/>
            </a:endParaRPr>
          </a:p>
          <a:p>
            <a:r>
              <a:rPr lang="en-IN" sz="2000" b="1" i="0" dirty="0">
                <a:effectLst/>
                <a:latin typeface="Söhne"/>
              </a:rPr>
              <a:t>Transaction Pattern Analysis:</a:t>
            </a:r>
          </a:p>
          <a:p>
            <a:endParaRPr lang="en-IN" sz="1600" b="1" i="0" dirty="0">
              <a:effectLst/>
              <a:latin typeface="Söhne"/>
            </a:endParaRPr>
          </a:p>
          <a:p>
            <a:r>
              <a:rPr lang="en-IN" sz="1800" dirty="0">
                <a:latin typeface="Söhne"/>
              </a:rPr>
              <a:t>T</a:t>
            </a:r>
            <a:r>
              <a:rPr lang="en-US" sz="1800" dirty="0">
                <a:latin typeface="Söhne"/>
              </a:rPr>
              <a:t>he understanding of transaction patterns associated with various activities, such as dark web transactions, ransomware payments, and other illicit uses of cryptocurrencies.</a:t>
            </a:r>
            <a:endParaRPr lang="en-IN" sz="1800" dirty="0">
              <a:latin typeface="Söhne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3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03"/>
          <p:cNvSpPr txBox="1"/>
          <p:nvPr/>
        </p:nvSpPr>
        <p:spPr>
          <a:xfrm>
            <a:off x="-117314" y="3083053"/>
            <a:ext cx="9143999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7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03"/>
          <p:cNvSpPr txBox="1"/>
          <p:nvPr/>
        </p:nvSpPr>
        <p:spPr>
          <a:xfrm>
            <a:off x="55" y="4260268"/>
            <a:ext cx="9143889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Team Ledger Legends </a:t>
            </a:r>
            <a:endParaRPr sz="2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/>
        </p:nvSpPr>
        <p:spPr>
          <a:xfrm>
            <a:off x="555238" y="565450"/>
            <a:ext cx="2579915" cy="70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 </a:t>
            </a:r>
            <a:endParaRPr sz="4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62"/>
          <p:cNvGrpSpPr/>
          <p:nvPr/>
        </p:nvGrpSpPr>
        <p:grpSpPr>
          <a:xfrm rot="10800000" flipH="1">
            <a:off x="2731673" y="671513"/>
            <a:ext cx="5939945" cy="3900487"/>
            <a:chOff x="2995646" y="448561"/>
            <a:chExt cx="8566511" cy="5919461"/>
          </a:xfrm>
        </p:grpSpPr>
        <p:cxnSp>
          <p:nvCxnSpPr>
            <p:cNvPr id="273" name="Google Shape;273;p62"/>
            <p:cNvCxnSpPr/>
            <p:nvPr/>
          </p:nvCxnSpPr>
          <p:spPr>
            <a:xfrm rot="10800000">
              <a:off x="4361457" y="448561"/>
              <a:ext cx="0" cy="4873075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62"/>
            <p:cNvCxnSpPr/>
            <p:nvPr/>
          </p:nvCxnSpPr>
          <p:spPr>
            <a:xfrm rot="10800000">
              <a:off x="4380507" y="448561"/>
              <a:ext cx="718165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62"/>
            <p:cNvCxnSpPr/>
            <p:nvPr/>
          </p:nvCxnSpPr>
          <p:spPr>
            <a:xfrm rot="10800000">
              <a:off x="11543107" y="448561"/>
              <a:ext cx="0" cy="589621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62"/>
            <p:cNvCxnSpPr/>
            <p:nvPr/>
          </p:nvCxnSpPr>
          <p:spPr>
            <a:xfrm flipH="1">
              <a:off x="2995646" y="6354750"/>
              <a:ext cx="8566511" cy="13272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7" name="Google Shape;277;p62"/>
          <p:cNvSpPr/>
          <p:nvPr/>
        </p:nvSpPr>
        <p:spPr>
          <a:xfrm>
            <a:off x="3422903" y="1145759"/>
            <a:ext cx="511621" cy="511621"/>
          </a:xfrm>
          <a:prstGeom prst="rect">
            <a:avLst/>
          </a:prstGeom>
          <a:solidFill>
            <a:schemeClr val="accent1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2"/>
          <p:cNvSpPr/>
          <p:nvPr/>
        </p:nvSpPr>
        <p:spPr>
          <a:xfrm>
            <a:off x="3422903" y="1996967"/>
            <a:ext cx="511621" cy="511621"/>
          </a:xfrm>
          <a:prstGeom prst="rect">
            <a:avLst/>
          </a:prstGeom>
          <a:solidFill>
            <a:schemeClr val="accent2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2"/>
          <p:cNvSpPr/>
          <p:nvPr/>
        </p:nvSpPr>
        <p:spPr>
          <a:xfrm>
            <a:off x="3422903" y="2848174"/>
            <a:ext cx="511621" cy="511621"/>
          </a:xfrm>
          <a:prstGeom prst="rect">
            <a:avLst/>
          </a:prstGeom>
          <a:solidFill>
            <a:schemeClr val="accent3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2"/>
          <p:cNvSpPr/>
          <p:nvPr/>
        </p:nvSpPr>
        <p:spPr>
          <a:xfrm>
            <a:off x="3422903" y="3699381"/>
            <a:ext cx="511621" cy="511621"/>
          </a:xfrm>
          <a:prstGeom prst="rect">
            <a:avLst/>
          </a:prstGeom>
          <a:solidFill>
            <a:schemeClr val="accent4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2"/>
          <p:cNvSpPr txBox="1"/>
          <p:nvPr/>
        </p:nvSpPr>
        <p:spPr>
          <a:xfrm>
            <a:off x="3422903" y="1227154"/>
            <a:ext cx="51162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2"/>
          <p:cNvSpPr txBox="1"/>
          <p:nvPr/>
        </p:nvSpPr>
        <p:spPr>
          <a:xfrm>
            <a:off x="3422903" y="2081342"/>
            <a:ext cx="51162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62"/>
          <p:cNvSpPr txBox="1"/>
          <p:nvPr/>
        </p:nvSpPr>
        <p:spPr>
          <a:xfrm>
            <a:off x="3422903" y="2935531"/>
            <a:ext cx="51162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2"/>
          <p:cNvSpPr txBox="1"/>
          <p:nvPr/>
        </p:nvSpPr>
        <p:spPr>
          <a:xfrm>
            <a:off x="3422903" y="3789719"/>
            <a:ext cx="51162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62"/>
          <p:cNvGrpSpPr/>
          <p:nvPr/>
        </p:nvGrpSpPr>
        <p:grpSpPr>
          <a:xfrm>
            <a:off x="4258770" y="1130013"/>
            <a:ext cx="4075393" cy="577199"/>
            <a:chOff x="5794723" y="1703980"/>
            <a:chExt cx="4507692" cy="769600"/>
          </a:xfrm>
        </p:grpSpPr>
        <p:sp>
          <p:nvSpPr>
            <p:cNvPr id="286" name="Google Shape;286;p62"/>
            <p:cNvSpPr txBox="1"/>
            <p:nvPr/>
          </p:nvSpPr>
          <p:spPr>
            <a:xfrm>
              <a:off x="5794723" y="2176102"/>
              <a:ext cx="4507692" cy="297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r>
                <a:rPr lang="en-IN" sz="1000" dirty="0">
                  <a:solidFill>
                    <a:schemeClr val="lt1"/>
                  </a:solidFill>
                </a:rPr>
                <a:t>“12 </a:t>
              </a:r>
              <a:r>
                <a:rPr lang="en-IN" sz="1000" b="1" i="0" u="none" strike="noStrike" cap="none" dirty="0">
                  <a:solidFill>
                    <a:srgbClr val="FFFFFF"/>
                  </a:solidFill>
                  <a:highlight>
                    <a:srgbClr val="FF0000"/>
                  </a:highlight>
                  <a:latin typeface="Calibri"/>
                  <a:ea typeface="Calibri"/>
                  <a:cs typeface="Calibri"/>
                  <a:sym typeface="Calibri"/>
                </a:rPr>
                <a:t>Cryptocurrency</a:t>
              </a:r>
              <a:r>
                <a:rPr lang="en-IN" sz="1000" b="1" i="0" u="none" strike="noStrike" cap="none" dirty="0">
                  <a:solidFill>
                    <a:srgbClr val="FFFFFF"/>
                  </a:solidFill>
                  <a:highlight>
                    <a:srgbClr val="25267F"/>
                  </a:highlight>
                  <a:latin typeface="Calibri"/>
                  <a:ea typeface="Calibri"/>
                  <a:cs typeface="Calibri"/>
                  <a:sym typeface="Calibri"/>
                </a:rPr>
                <a:t> Investigation</a:t>
              </a:r>
              <a:r>
                <a:rPr lang="en-IN" sz="1000" dirty="0">
                  <a:solidFill>
                    <a:schemeClr val="lt1"/>
                  </a:solidFill>
                </a:rPr>
                <a:t>”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2"/>
            <p:cNvSpPr txBox="1"/>
            <p:nvPr/>
          </p:nvSpPr>
          <p:spPr>
            <a:xfrm>
              <a:off x="5794723" y="1703980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</a:rPr>
                <a:t>Problem Statement</a:t>
              </a:r>
            </a:p>
          </p:txBody>
        </p:sp>
      </p:grpSp>
      <p:grpSp>
        <p:nvGrpSpPr>
          <p:cNvPr id="288" name="Google Shape;288;p62"/>
          <p:cNvGrpSpPr/>
          <p:nvPr/>
        </p:nvGrpSpPr>
        <p:grpSpPr>
          <a:xfrm>
            <a:off x="4272428" y="2071130"/>
            <a:ext cx="4075393" cy="399596"/>
            <a:chOff x="5794723" y="1920267"/>
            <a:chExt cx="4507692" cy="532794"/>
          </a:xfrm>
        </p:grpSpPr>
        <p:sp>
          <p:nvSpPr>
            <p:cNvPr id="289" name="Google Shape;289;p62"/>
            <p:cNvSpPr txBox="1"/>
            <p:nvPr/>
          </p:nvSpPr>
          <p:spPr>
            <a:xfrm>
              <a:off x="5794723" y="2176102"/>
              <a:ext cx="4507692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2"/>
            <p:cNvSpPr txBox="1"/>
            <p:nvPr/>
          </p:nvSpPr>
          <p:spPr>
            <a:xfrm>
              <a:off x="5794723" y="1920267"/>
              <a:ext cx="4507692" cy="507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1"/>
                  </a:solidFill>
                </a:rPr>
                <a:t>Key Objectives</a:t>
              </a:r>
              <a:endParaRPr sz="2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62"/>
          <p:cNvGrpSpPr/>
          <p:nvPr/>
        </p:nvGrpSpPr>
        <p:grpSpPr>
          <a:xfrm>
            <a:off x="4272428" y="3758643"/>
            <a:ext cx="4094864" cy="460581"/>
            <a:chOff x="5773186" y="1838954"/>
            <a:chExt cx="4529229" cy="614107"/>
          </a:xfrm>
        </p:grpSpPr>
        <p:sp>
          <p:nvSpPr>
            <p:cNvPr id="292" name="Google Shape;292;p62"/>
            <p:cNvSpPr txBox="1"/>
            <p:nvPr/>
          </p:nvSpPr>
          <p:spPr>
            <a:xfrm>
              <a:off x="5794722" y="2176102"/>
              <a:ext cx="4507693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2"/>
            <p:cNvSpPr txBox="1"/>
            <p:nvPr/>
          </p:nvSpPr>
          <p:spPr>
            <a:xfrm>
              <a:off x="5773186" y="1838954"/>
              <a:ext cx="4507693" cy="502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Challenges</a:t>
              </a:r>
              <a:endParaRPr lang="en-US" sz="2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62"/>
          <p:cNvGrpSpPr/>
          <p:nvPr/>
        </p:nvGrpSpPr>
        <p:grpSpPr>
          <a:xfrm>
            <a:off x="4258770" y="2910548"/>
            <a:ext cx="4089051" cy="472432"/>
            <a:chOff x="5779616" y="1823152"/>
            <a:chExt cx="4522799" cy="629909"/>
          </a:xfrm>
        </p:grpSpPr>
        <p:sp>
          <p:nvSpPr>
            <p:cNvPr id="295" name="Google Shape;295;p62"/>
            <p:cNvSpPr txBox="1"/>
            <p:nvPr/>
          </p:nvSpPr>
          <p:spPr>
            <a:xfrm>
              <a:off x="5794723" y="2176102"/>
              <a:ext cx="4507692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2"/>
            <p:cNvSpPr txBox="1"/>
            <p:nvPr/>
          </p:nvSpPr>
          <p:spPr>
            <a:xfrm>
              <a:off x="5779616" y="1823152"/>
              <a:ext cx="4507692" cy="507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1"/>
                  </a:solidFill>
                </a:rPr>
                <a:t>Our Solution</a:t>
              </a:r>
              <a:endParaRPr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62"/>
          <p:cNvSpPr/>
          <p:nvPr/>
        </p:nvSpPr>
        <p:spPr>
          <a:xfrm>
            <a:off x="2648380" y="629866"/>
            <a:ext cx="83293" cy="83293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2" name="Google Shape;232;p57" descr="Magnifying glass and question mark"/>
          <p:cNvPicPr preferRelativeResize="0"/>
          <p:nvPr/>
        </p:nvPicPr>
        <p:blipFill rotWithShape="1">
          <a:blip r:embed="rId3">
            <a:alphaModFix amt="60000"/>
          </a:blip>
          <a:srcRect t="20" r="-2" b="-2"/>
          <a:stretch/>
        </p:blipFill>
        <p:spPr>
          <a:xfrm>
            <a:off x="15" y="8"/>
            <a:ext cx="9143985" cy="5142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57"/>
          <p:cNvGrpSpPr/>
          <p:nvPr/>
        </p:nvGrpSpPr>
        <p:grpSpPr>
          <a:xfrm rot="10800000" flipH="1">
            <a:off x="5216272" y="241195"/>
            <a:ext cx="3927728" cy="5143501"/>
            <a:chOff x="6951981" y="0"/>
            <a:chExt cx="5236971" cy="6858001"/>
          </a:xfrm>
        </p:grpSpPr>
        <p:pic>
          <p:nvPicPr>
            <p:cNvPr id="235" name="Google Shape;235;p57"/>
            <p:cNvPicPr preferRelativeResize="0"/>
            <p:nvPr/>
          </p:nvPicPr>
          <p:blipFill rotWithShape="1">
            <a:blip r:embed="rId4">
              <a:alphaModFix amt="20000"/>
            </a:blip>
            <a:srcRect/>
            <a:stretch/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57"/>
            <p:cNvPicPr preferRelativeResize="0"/>
            <p:nvPr/>
          </p:nvPicPr>
          <p:blipFill rotWithShape="1">
            <a:blip r:embed="rId4">
              <a:alphaModFix amt="5000"/>
            </a:blip>
            <a:srcRect l="19154" b="19117"/>
            <a:stretch/>
          </p:blipFill>
          <p:spPr>
            <a:xfrm rot="-5400000" flipH="1">
              <a:off x="7618603" y="-373126"/>
              <a:ext cx="4197223" cy="494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80ACBA-C3E9-112C-A4CF-CADF01D7568B}"/>
              </a:ext>
            </a:extLst>
          </p:cNvPr>
          <p:cNvSpPr txBox="1"/>
          <p:nvPr/>
        </p:nvSpPr>
        <p:spPr>
          <a:xfrm>
            <a:off x="329609" y="1650267"/>
            <a:ext cx="2573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Problem Statement</a:t>
            </a:r>
          </a:p>
        </p:txBody>
      </p:sp>
      <p:pic>
        <p:nvPicPr>
          <p:cNvPr id="6" name="Google Shape;498;p70">
            <a:extLst>
              <a:ext uri="{FF2B5EF4-FFF2-40B4-BE49-F238E27FC236}">
                <a16:creationId xmlns:a16="http://schemas.microsoft.com/office/drawing/2014/main" id="{5F960E99-C2C3-2A0C-004E-757C819286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5762" y="278331"/>
            <a:ext cx="983305" cy="465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8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4" name="Google Shape;244;p58" descr="Gear with compass turning gears without"/>
          <p:cNvPicPr preferRelativeResize="0"/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-3000"/>
                    </a14:imgEffect>
                  </a14:imgLayer>
                </a14:imgProps>
              </a:ext>
            </a:extLst>
          </a:blip>
          <a:srcRect r="-2" b="15620"/>
          <a:stretch/>
        </p:blipFill>
        <p:spPr>
          <a:xfrm>
            <a:off x="15" y="8"/>
            <a:ext cx="9143985" cy="5142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58"/>
          <p:cNvGrpSpPr/>
          <p:nvPr/>
        </p:nvGrpSpPr>
        <p:grpSpPr>
          <a:xfrm>
            <a:off x="3348661" y="0"/>
            <a:ext cx="5793053" cy="5143500"/>
            <a:chOff x="4464881" y="0"/>
            <a:chExt cx="7724071" cy="6858000"/>
          </a:xfrm>
        </p:grpSpPr>
        <p:pic>
          <p:nvPicPr>
            <p:cNvPr id="246" name="Google Shape;246;p58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7073255" y="0"/>
              <a:ext cx="511569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58"/>
            <p:cNvPicPr preferRelativeResize="0"/>
            <p:nvPr/>
          </p:nvPicPr>
          <p:blipFill rotWithShape="1">
            <a:blip r:embed="rId6">
              <a:alphaModFix amt="15000"/>
            </a:blip>
            <a:srcRect/>
            <a:stretch/>
          </p:blipFill>
          <p:spPr>
            <a:xfrm rot="-5400000">
              <a:off x="5412135" y="-947254"/>
              <a:ext cx="5562598" cy="745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58"/>
          <p:cNvSpPr txBox="1">
            <a:spLocks noGrp="1"/>
          </p:cNvSpPr>
          <p:nvPr>
            <p:ph type="ctrTitle"/>
          </p:nvPr>
        </p:nvSpPr>
        <p:spPr>
          <a:xfrm>
            <a:off x="375170" y="1740058"/>
            <a:ext cx="8391374" cy="291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Rise of Cryptocurrency in Illicit Activities : </a:t>
            </a:r>
            <a:br>
              <a:rPr lang="en-US" sz="2400" b="1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</a:br>
            <a:r>
              <a:rPr lang="en-US" sz="2400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Cryptocurrencies are being used in activities like fake dating profiles, ransomware, investment scams, darknet criminal businesses, and Ponzi schemes.</a:t>
            </a:r>
            <a:br>
              <a:rPr lang="en-US" sz="2400" b="1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</a:br>
            <a:br>
              <a:rPr lang="en-US" sz="2400" b="1" dirty="0">
                <a:solidFill>
                  <a:schemeClr val="bg1"/>
                </a:solidFill>
                <a:latin typeface="Aptos Narrow" panose="020B0004020202020204" pitchFamily="34" charset="0"/>
              </a:rPr>
            </a:br>
            <a:br>
              <a:rPr lang="en-US" sz="2400" b="1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</a:br>
            <a:r>
              <a:rPr lang="en-US" sz="2400" b="1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Difficulty in Investigation : </a:t>
            </a:r>
            <a:br>
              <a:rPr lang="en-US" sz="2400" b="1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</a:br>
            <a:r>
              <a:rPr lang="en-US" sz="2400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Investigating the flow of cryptocurrency becomes difficult due to various methods of hiding and mixing funds.</a:t>
            </a:r>
            <a:br>
              <a:rPr lang="en-US" sz="2400" b="1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</a:br>
            <a:endParaRPr lang="en-IN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0AC29-5AAC-02C6-C919-99A5A2FCBFA8}"/>
              </a:ext>
            </a:extLst>
          </p:cNvPr>
          <p:cNvSpPr txBox="1"/>
          <p:nvPr/>
        </p:nvSpPr>
        <p:spPr>
          <a:xfrm>
            <a:off x="0" y="359273"/>
            <a:ext cx="6740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#12 Cryptocurrency</a:t>
            </a:r>
            <a:r>
              <a:rPr lang="en-IN" sz="2800" b="1" dirty="0">
                <a:solidFill>
                  <a:srgbClr val="FFFFFF"/>
                </a:solidFill>
                <a:highlight>
                  <a:srgbClr val="25267F"/>
                </a:highlight>
                <a:latin typeface="Calibri"/>
                <a:ea typeface="Calibri"/>
                <a:cs typeface="Calibri"/>
                <a:sym typeface="Calibri"/>
              </a:rPr>
              <a:t>  Flow </a:t>
            </a:r>
            <a:r>
              <a:rPr lang="en-IN" sz="2800" b="1" i="0" u="none" strike="noStrike" cap="none" dirty="0">
                <a:solidFill>
                  <a:srgbClr val="FFFFFF"/>
                </a:solidFill>
                <a:highlight>
                  <a:srgbClr val="25267F"/>
                </a:highlight>
                <a:latin typeface="Calibri"/>
                <a:ea typeface="Calibri"/>
                <a:cs typeface="Calibri"/>
                <a:sym typeface="Calibri"/>
              </a:rPr>
              <a:t>Investigation</a:t>
            </a:r>
            <a:r>
              <a:rPr lang="en-IN" sz="2000" b="0" i="0" u="none" strike="noStrike" cap="none" dirty="0">
                <a:solidFill>
                  <a:srgbClr val="FFFFFF"/>
                </a:solidFill>
                <a:highlight>
                  <a:srgbClr val="008000"/>
                </a:highlight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IN" sz="2800" b="0" i="0" u="none" strike="noStrike" cap="none" dirty="0">
              <a:solidFill>
                <a:schemeClr val="lt1"/>
              </a:solidFill>
              <a:highlight>
                <a:srgbClr val="008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FA90F668-D6B6-4F9E-A4B0-740416B43B77}"/>
              </a:ext>
            </a:extLst>
          </p:cNvPr>
          <p:cNvGrpSpPr/>
          <p:nvPr/>
        </p:nvGrpSpPr>
        <p:grpSpPr>
          <a:xfrm>
            <a:off x="4653313" y="719597"/>
            <a:ext cx="1959940" cy="1792453"/>
            <a:chOff x="3337726" y="1072465"/>
            <a:chExt cx="5515324" cy="5515324"/>
          </a:xfrm>
          <a:solidFill>
            <a:schemeClr val="accent1"/>
          </a:solidFill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A2D93C7-C82F-429B-B615-4204F91F2A0D}"/>
                </a:ext>
              </a:extLst>
            </p:cNvPr>
            <p:cNvGrpSpPr/>
            <p:nvPr/>
          </p:nvGrpSpPr>
          <p:grpSpPr>
            <a:xfrm>
              <a:off x="5967771" y="1072465"/>
              <a:ext cx="255232" cy="5515324"/>
              <a:chOff x="5964968" y="1072465"/>
              <a:chExt cx="255232" cy="5515324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1C9C7EF-033C-4328-942C-AF1E00EE863D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697FAD1-C34D-4049-BB09-997BD345E7F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EB8BAA5-63E6-426A-B6A0-1F4FB3756BBA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9DE53B0-F7C6-4BFE-B8C8-A7783525E3C6}"/>
                  </a:ext>
                </a:extLst>
              </p:cNvPr>
              <p:cNvSpPr/>
              <p:nvPr/>
            </p:nvSpPr>
            <p:spPr>
              <a:xfrm>
                <a:off x="5964968" y="2825830"/>
                <a:ext cx="255232" cy="255232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332AD04-F9F2-4E62-9CA9-F1827B4B4BE7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083F7D3-9832-4D8F-9F46-A90A561E0FA9}"/>
                </a:ext>
              </a:extLst>
            </p:cNvPr>
            <p:cNvGrpSpPr/>
            <p:nvPr/>
          </p:nvGrpSpPr>
          <p:grpSpPr>
            <a:xfrm rot="36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1E282F-203E-43E8-99AB-48E14AC968FA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6D7DD2E-89AC-4907-9490-FC5F291B28D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B28707F-7CD6-4556-9A50-1F90EC510445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DCE553-0D51-4843-B5A2-0C2F7738062B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A56D348-F211-4724-9DB1-735CF3FC075D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7DA8821-5975-4570-BB5B-A78A61E2C907}"/>
                </a:ext>
              </a:extLst>
            </p:cNvPr>
            <p:cNvGrpSpPr/>
            <p:nvPr/>
          </p:nvGrpSpPr>
          <p:grpSpPr>
            <a:xfrm rot="180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A09A7DA-F88F-405A-BBE9-ED5452BBE6B7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9B867CD-AA48-4FD5-9BA7-C4B208C018D8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8C5366A-3E7F-4F0A-AA78-C8F10380561B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2187B5-5F63-4BA1-8D4C-5416D08E9424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7D19E51-4383-476E-B0E8-4ACE66806B7A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4696698" y="546744"/>
            <a:ext cx="1865126" cy="2139512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</p:grpSp>
      <p:pic>
        <p:nvPicPr>
          <p:cNvPr id="2050" name="Picture 2" descr="What - Free communications icons">
            <a:extLst>
              <a:ext uri="{FF2B5EF4-FFF2-40B4-BE49-F238E27FC236}">
                <a16:creationId xmlns:a16="http://schemas.microsoft.com/office/drawing/2014/main" id="{226BD570-71FC-B7C8-42D6-A70714EC7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71" y="378918"/>
            <a:ext cx="1674921" cy="14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7B431-02BC-90DC-8CD9-7C9FC95B22E9}"/>
              </a:ext>
            </a:extLst>
          </p:cNvPr>
          <p:cNvSpPr txBox="1"/>
          <p:nvPr/>
        </p:nvSpPr>
        <p:spPr>
          <a:xfrm>
            <a:off x="979417" y="3016621"/>
            <a:ext cx="7365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/>
                <a:latin typeface="Söhne"/>
              </a:rPr>
              <a:t>Cryptocurrency is a type of digital currency that uses cryptography for security and operates on decentralized networks, typically based on blockchain technology. 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FF401-72B3-0A15-F9CB-AE3E9CB1F463}"/>
              </a:ext>
            </a:extLst>
          </p:cNvPr>
          <p:cNvSpPr txBox="1"/>
          <p:nvPr/>
        </p:nvSpPr>
        <p:spPr>
          <a:xfrm>
            <a:off x="2911901" y="1152293"/>
            <a:ext cx="175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Crypto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8D8A6-4C63-CE89-AC91-9ACAF240FB41}"/>
              </a:ext>
            </a:extLst>
          </p:cNvPr>
          <p:cNvSpPr txBox="1"/>
          <p:nvPr/>
        </p:nvSpPr>
        <p:spPr>
          <a:xfrm>
            <a:off x="6584290" y="1151381"/>
            <a:ext cx="2260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Currency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147" y="246574"/>
            <a:ext cx="7430579" cy="543185"/>
          </a:xfrm>
        </p:spPr>
        <p:txBody>
          <a:bodyPr/>
          <a:lstStyle/>
          <a:p>
            <a:r>
              <a:rPr lang="en-US" altLang="ko-KR" dirty="0"/>
              <a:t>UPI vs Cryptocurrency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809601" y="1116066"/>
            <a:ext cx="2936775" cy="1408510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5388746" y="2737374"/>
            <a:ext cx="2938508" cy="204192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655AC28-CF83-D5AA-4753-F37F25CF5233}"/>
              </a:ext>
            </a:extLst>
          </p:cNvPr>
          <p:cNvPicPr>
            <a:picLocks noGrp="1" noChangeAspect="1"/>
          </p:cNvPicPr>
          <p:nvPr>
            <p:ph type="pic" sz="quarter" idx="66"/>
          </p:nvPr>
        </p:nvPicPr>
        <p:blipFill>
          <a:blip r:embed="rId2"/>
          <a:srcRect l="12077" r="12077"/>
          <a:stretch/>
        </p:blipFill>
        <p:spPr>
          <a:xfrm>
            <a:off x="5637348" y="1038687"/>
            <a:ext cx="2487477" cy="3577763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72A44F7-8560-BB66-2800-0746C6AD72C3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3"/>
          <a:srcRect t="85" b="85"/>
          <a:stretch/>
        </p:blipFill>
        <p:spPr>
          <a:xfrm>
            <a:off x="1019862" y="1267319"/>
            <a:ext cx="2516252" cy="344780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89AF7C-344F-3349-AE40-E710E117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462" y="1425116"/>
            <a:ext cx="3047075" cy="30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E81B3-C55D-9474-1395-3D2A8FA621B1}"/>
              </a:ext>
            </a:extLst>
          </p:cNvPr>
          <p:cNvSpPr txBox="1"/>
          <p:nvPr/>
        </p:nvSpPr>
        <p:spPr>
          <a:xfrm>
            <a:off x="3355759" y="2352582"/>
            <a:ext cx="5078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lt1"/>
                </a:solidFill>
              </a:rPr>
              <a:t>Key Objectives</a:t>
            </a:r>
            <a:endParaRPr lang="en-IN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824;p107">
            <a:extLst>
              <a:ext uri="{FF2B5EF4-FFF2-40B4-BE49-F238E27FC236}">
                <a16:creationId xmlns:a16="http://schemas.microsoft.com/office/drawing/2014/main" id="{4D9FC396-BE7B-CD17-3C01-BF26A926B574}"/>
              </a:ext>
            </a:extLst>
          </p:cNvPr>
          <p:cNvSpPr/>
          <p:nvPr/>
        </p:nvSpPr>
        <p:spPr>
          <a:xfrm rot="16200000" flipH="1">
            <a:off x="6645912" y="2970557"/>
            <a:ext cx="637867" cy="594184"/>
          </a:xfrm>
          <a:custGeom>
            <a:avLst/>
            <a:gdLst/>
            <a:ahLst/>
            <a:cxnLst/>
            <a:rect l="l" t="t" r="r" b="b"/>
            <a:pathLst>
              <a:path w="2928608" h="2758049" extrusionOk="0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78;p108">
            <a:extLst>
              <a:ext uri="{FF2B5EF4-FFF2-40B4-BE49-F238E27FC236}">
                <a16:creationId xmlns:a16="http://schemas.microsoft.com/office/drawing/2014/main" id="{4BD6E0A1-1AC6-11D5-0938-2906913905E8}"/>
              </a:ext>
            </a:extLst>
          </p:cNvPr>
          <p:cNvSpPr/>
          <p:nvPr/>
        </p:nvSpPr>
        <p:spPr>
          <a:xfrm>
            <a:off x="3584281" y="2086602"/>
            <a:ext cx="380970" cy="376979"/>
          </a:xfrm>
          <a:custGeom>
            <a:avLst/>
            <a:gdLst/>
            <a:ahLst/>
            <a:cxnLst/>
            <a:rect l="l" t="t" r="r" b="b"/>
            <a:pathLst>
              <a:path w="3220460" h="3186731" extrusionOk="0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100"/>
          <p:cNvGrpSpPr/>
          <p:nvPr/>
        </p:nvGrpSpPr>
        <p:grpSpPr>
          <a:xfrm>
            <a:off x="160412" y="136740"/>
            <a:ext cx="2412205" cy="2952690"/>
            <a:chOff x="3131840" y="2651567"/>
            <a:chExt cx="2901399" cy="2937673"/>
          </a:xfrm>
        </p:grpSpPr>
        <p:sp>
          <p:nvSpPr>
            <p:cNvPr id="1593" name="Google Shape;1593;p100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6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00"/>
            <p:cNvSpPr/>
            <p:nvPr/>
          </p:nvSpPr>
          <p:spPr>
            <a:xfrm>
              <a:off x="3152919" y="2651567"/>
              <a:ext cx="2880320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5" name="Google Shape;1595;p100"/>
          <p:cNvGrpSpPr/>
          <p:nvPr/>
        </p:nvGrpSpPr>
        <p:grpSpPr>
          <a:xfrm>
            <a:off x="4557837" y="41005"/>
            <a:ext cx="2163881" cy="3195961"/>
            <a:chOff x="3131840" y="2780928"/>
            <a:chExt cx="2880320" cy="2808312"/>
          </a:xfrm>
        </p:grpSpPr>
        <p:sp>
          <p:nvSpPr>
            <p:cNvPr id="1596" name="Google Shape;1596;p100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6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00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8" name="Google Shape;1598;p100"/>
          <p:cNvGrpSpPr/>
          <p:nvPr/>
        </p:nvGrpSpPr>
        <p:grpSpPr>
          <a:xfrm>
            <a:off x="2420529" y="2219641"/>
            <a:ext cx="2301825" cy="2822668"/>
            <a:chOff x="3131840" y="2780928"/>
            <a:chExt cx="2880320" cy="2808312"/>
          </a:xfrm>
        </p:grpSpPr>
        <p:sp>
          <p:nvSpPr>
            <p:cNvPr id="1599" name="Google Shape;1599;p100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00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4" name="Google Shape;1604;p100"/>
          <p:cNvSpPr txBox="1"/>
          <p:nvPr/>
        </p:nvSpPr>
        <p:spPr>
          <a:xfrm>
            <a:off x="2329245" y="2158323"/>
            <a:ext cx="2471964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dirty="0">
                <a:solidFill>
                  <a:schemeClr val="bg1"/>
                </a:solidFill>
                <a:effectLst/>
                <a:latin typeface="system-ui"/>
              </a:rPr>
              <a:t>User-Friendly Visualization</a:t>
            </a:r>
            <a:endParaRPr sz="18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100"/>
          <p:cNvSpPr txBox="1"/>
          <p:nvPr/>
        </p:nvSpPr>
        <p:spPr>
          <a:xfrm>
            <a:off x="2555092" y="3156928"/>
            <a:ext cx="2052228" cy="157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Create an intuitive and user-friendly visualization interface that uses Sankey diagrams for clear representation.</a:t>
            </a:r>
          </a:p>
          <a:p>
            <a:br>
              <a:rPr lang="en-US" dirty="0"/>
            </a:br>
            <a:endParaRPr sz="11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00"/>
          <p:cNvSpPr txBox="1"/>
          <p:nvPr/>
        </p:nvSpPr>
        <p:spPr>
          <a:xfrm>
            <a:off x="19861" y="200561"/>
            <a:ext cx="271083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latin typeface="system-ui"/>
                <a:sym typeface="Arial"/>
              </a:rPr>
              <a:t>Comprehensive Tracking</a:t>
            </a:r>
            <a:endParaRPr lang="en-IN" b="1" dirty="0">
              <a:solidFill>
                <a:schemeClr val="bg1"/>
              </a:solidFill>
              <a:latin typeface="system-ui"/>
              <a:sym typeface="Arial"/>
            </a:endParaRPr>
          </a:p>
        </p:txBody>
      </p:sp>
      <p:sp>
        <p:nvSpPr>
          <p:cNvPr id="1621" name="Google Shape;1621;p100"/>
          <p:cNvSpPr txBox="1"/>
          <p:nvPr/>
        </p:nvSpPr>
        <p:spPr>
          <a:xfrm>
            <a:off x="277669" y="850324"/>
            <a:ext cx="2206126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Ensure the tool can thoroughly track the flow of cryptocurrency through various stages, from initial illicit activities to crypto-exchanges.</a:t>
            </a:r>
            <a:endParaRPr sz="11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00"/>
          <p:cNvSpPr txBox="1"/>
          <p:nvPr/>
        </p:nvSpPr>
        <p:spPr>
          <a:xfrm>
            <a:off x="4136899" y="226810"/>
            <a:ext cx="283031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dirty="0">
                <a:solidFill>
                  <a:schemeClr val="bg1"/>
                </a:solidFill>
                <a:effectLst/>
                <a:latin typeface="system-ui"/>
              </a:rPr>
              <a:t>Real-Time contact:</a:t>
            </a:r>
            <a:endParaRPr lang="en-IN" sz="11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00"/>
          <p:cNvSpPr txBox="1"/>
          <p:nvPr/>
        </p:nvSpPr>
        <p:spPr>
          <a:xfrm>
            <a:off x="4692400" y="783944"/>
            <a:ext cx="1926138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system-ui"/>
                <a:cs typeface="Arial" panose="020B0604020202020204" pitchFamily="34" charset="0"/>
              </a:rPr>
              <a:t>Enable real-time contact with crypto-exchanges and mixer services to expedite the investigation process.</a:t>
            </a:r>
            <a:endParaRPr sz="1100" dirty="0">
              <a:solidFill>
                <a:srgbClr val="262626"/>
              </a:solidFill>
              <a:latin typeface="system-ui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" name="Google Shape;1595;p100">
            <a:extLst>
              <a:ext uri="{FF2B5EF4-FFF2-40B4-BE49-F238E27FC236}">
                <a16:creationId xmlns:a16="http://schemas.microsoft.com/office/drawing/2014/main" id="{2AFB77EC-07A4-6C34-FE0A-FF7E61DFAE9F}"/>
              </a:ext>
            </a:extLst>
          </p:cNvPr>
          <p:cNvGrpSpPr/>
          <p:nvPr/>
        </p:nvGrpSpPr>
        <p:grpSpPr>
          <a:xfrm>
            <a:off x="6610065" y="1758804"/>
            <a:ext cx="2163881" cy="3195961"/>
            <a:chOff x="3131840" y="2780928"/>
            <a:chExt cx="2880320" cy="2808312"/>
          </a:xfrm>
        </p:grpSpPr>
        <p:sp>
          <p:nvSpPr>
            <p:cNvPr id="5" name="Google Shape;1596;p100">
              <a:extLst>
                <a:ext uri="{FF2B5EF4-FFF2-40B4-BE49-F238E27FC236}">
                  <a16:creationId xmlns:a16="http://schemas.microsoft.com/office/drawing/2014/main" id="{A9F966F8-6509-55E3-DFDA-36B5F171FEDE}"/>
                </a:ext>
              </a:extLst>
            </p:cNvPr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6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97;p100">
              <a:extLst>
                <a:ext uri="{FF2B5EF4-FFF2-40B4-BE49-F238E27FC236}">
                  <a16:creationId xmlns:a16="http://schemas.microsoft.com/office/drawing/2014/main" id="{DD738664-AA89-BCB6-250A-1A295DBD9DBA}"/>
                </a:ext>
              </a:extLst>
            </p:cNvPr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622;p100">
            <a:extLst>
              <a:ext uri="{FF2B5EF4-FFF2-40B4-BE49-F238E27FC236}">
                <a16:creationId xmlns:a16="http://schemas.microsoft.com/office/drawing/2014/main" id="{63B4C05D-8F53-EF1B-E342-D1113D9EFBE6}"/>
              </a:ext>
            </a:extLst>
          </p:cNvPr>
          <p:cNvSpPr txBox="1"/>
          <p:nvPr/>
        </p:nvSpPr>
        <p:spPr>
          <a:xfrm>
            <a:off x="6387586" y="1749518"/>
            <a:ext cx="272049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dirty="0">
                <a:solidFill>
                  <a:schemeClr val="bg1"/>
                </a:solidFill>
                <a:effectLst/>
                <a:latin typeface="system-ui"/>
              </a:rPr>
              <a:t>Global Transaction Analysis</a:t>
            </a:r>
            <a:endParaRPr lang="en-IN" sz="1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1A933-E1BE-88A9-2A97-246F786CD95A}"/>
              </a:ext>
            </a:extLst>
          </p:cNvPr>
          <p:cNvSpPr txBox="1"/>
          <p:nvPr/>
        </p:nvSpPr>
        <p:spPr>
          <a:xfrm>
            <a:off x="6864826" y="2879730"/>
            <a:ext cx="1859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Provide tools for analyzing and tracking cross-border transactions.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777C07-68D5-3680-B317-5920DF8F67FD}"/>
              </a:ext>
            </a:extLst>
          </p:cNvPr>
          <p:cNvGrpSpPr/>
          <p:nvPr/>
        </p:nvGrpSpPr>
        <p:grpSpPr>
          <a:xfrm>
            <a:off x="442715" y="3373703"/>
            <a:ext cx="1483739" cy="1371189"/>
            <a:chOff x="4415674" y="2369088"/>
            <a:chExt cx="3338535" cy="33385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108615-AE0C-CC13-B02A-5BF4C0E7BC3A}"/>
                </a:ext>
              </a:extLst>
            </p:cNvPr>
            <p:cNvGrpSpPr/>
            <p:nvPr/>
          </p:nvGrpSpPr>
          <p:grpSpPr>
            <a:xfrm>
              <a:off x="4415674" y="2369088"/>
              <a:ext cx="3338535" cy="3338536"/>
              <a:chOff x="3337726" y="1072465"/>
              <a:chExt cx="5515324" cy="5515324"/>
            </a:xfrm>
            <a:solidFill>
              <a:schemeClr val="accent1"/>
            </a:solidFill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33997A-3AFC-68EC-F446-94ECE859D93D}"/>
                  </a:ext>
                </a:extLst>
              </p:cNvPr>
              <p:cNvGrpSpPr/>
              <p:nvPr/>
            </p:nvGrpSpPr>
            <p:grpSpPr>
              <a:xfrm>
                <a:off x="5967772" y="1072465"/>
                <a:ext cx="255231" cy="5515324"/>
                <a:chOff x="5964969" y="1072465"/>
                <a:chExt cx="255231" cy="5515324"/>
              </a:xfrm>
              <a:grpFill/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DB2B1343-920B-3DA0-10E0-BFDFD05A83F2}"/>
                    </a:ext>
                  </a:extLst>
                </p:cNvPr>
                <p:cNvSpPr/>
                <p:nvPr/>
              </p:nvSpPr>
              <p:spPr>
                <a:xfrm>
                  <a:off x="6062740" y="1191371"/>
                  <a:ext cx="59688" cy="5309337"/>
                </a:xfrm>
                <a:custGeom>
                  <a:avLst/>
                  <a:gdLst>
                    <a:gd name="connsiteX0" fmla="*/ 0 w 74220"/>
                    <a:gd name="connsiteY0" fmla="*/ 0 h 6601938"/>
                    <a:gd name="connsiteX1" fmla="*/ 74221 w 74220"/>
                    <a:gd name="connsiteY1" fmla="*/ 0 h 6601938"/>
                    <a:gd name="connsiteX2" fmla="*/ 74221 w 74220"/>
                    <a:gd name="connsiteY2" fmla="*/ 6601939 h 6601938"/>
                    <a:gd name="connsiteX3" fmla="*/ 0 w 74220"/>
                    <a:gd name="connsiteY3" fmla="*/ 6601939 h 660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20" h="6601938">
                      <a:moveTo>
                        <a:pt x="0" y="0"/>
                      </a:moveTo>
                      <a:lnTo>
                        <a:pt x="74221" y="0"/>
                      </a:lnTo>
                      <a:lnTo>
                        <a:pt x="74221" y="6601939"/>
                      </a:lnTo>
                      <a:lnTo>
                        <a:pt x="0" y="6601939"/>
                      </a:ln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5A054B05-FD17-3140-CD75-1A017274DE98}"/>
                    </a:ext>
                  </a:extLst>
                </p:cNvPr>
                <p:cNvSpPr/>
                <p:nvPr/>
              </p:nvSpPr>
              <p:spPr>
                <a:xfrm>
                  <a:off x="5964969" y="1072465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DDF1E03D-6D63-3135-5606-D75AE6FDCF33}"/>
                    </a:ext>
                  </a:extLst>
                </p:cNvPr>
                <p:cNvSpPr/>
                <p:nvPr/>
              </p:nvSpPr>
              <p:spPr>
                <a:xfrm>
                  <a:off x="5964969" y="6332559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7ACC813-51D1-EA3D-E46A-068682D5F603}"/>
                    </a:ext>
                  </a:extLst>
                </p:cNvPr>
                <p:cNvSpPr/>
                <p:nvPr/>
              </p:nvSpPr>
              <p:spPr>
                <a:xfrm>
                  <a:off x="5964969" y="2825829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3E65366-1CDD-E9BE-4FAD-FF0B5164B2E1}"/>
                    </a:ext>
                  </a:extLst>
                </p:cNvPr>
                <p:cNvSpPr/>
                <p:nvPr/>
              </p:nvSpPr>
              <p:spPr>
                <a:xfrm>
                  <a:off x="5964969" y="4579194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FFE9EBA-A2A7-58C6-4EBB-762CE7CE553F}"/>
                  </a:ext>
                </a:extLst>
              </p:cNvPr>
              <p:cNvGrpSpPr/>
              <p:nvPr/>
            </p:nvGrpSpPr>
            <p:grpSpPr>
              <a:xfrm rot="3600000">
                <a:off x="5967772" y="1072465"/>
                <a:ext cx="255231" cy="5515324"/>
                <a:chOff x="5964969" y="1072465"/>
                <a:chExt cx="255231" cy="5515324"/>
              </a:xfrm>
              <a:grpFill/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0C550342-4BBC-A4B5-17DD-8AF1CF4322D9}"/>
                    </a:ext>
                  </a:extLst>
                </p:cNvPr>
                <p:cNvSpPr/>
                <p:nvPr/>
              </p:nvSpPr>
              <p:spPr>
                <a:xfrm>
                  <a:off x="6062740" y="1191371"/>
                  <a:ext cx="59688" cy="5309337"/>
                </a:xfrm>
                <a:custGeom>
                  <a:avLst/>
                  <a:gdLst>
                    <a:gd name="connsiteX0" fmla="*/ 0 w 74220"/>
                    <a:gd name="connsiteY0" fmla="*/ 0 h 6601938"/>
                    <a:gd name="connsiteX1" fmla="*/ 74221 w 74220"/>
                    <a:gd name="connsiteY1" fmla="*/ 0 h 6601938"/>
                    <a:gd name="connsiteX2" fmla="*/ 74221 w 74220"/>
                    <a:gd name="connsiteY2" fmla="*/ 6601939 h 6601938"/>
                    <a:gd name="connsiteX3" fmla="*/ 0 w 74220"/>
                    <a:gd name="connsiteY3" fmla="*/ 6601939 h 660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20" h="6601938">
                      <a:moveTo>
                        <a:pt x="0" y="0"/>
                      </a:moveTo>
                      <a:lnTo>
                        <a:pt x="74221" y="0"/>
                      </a:lnTo>
                      <a:lnTo>
                        <a:pt x="74221" y="6601939"/>
                      </a:lnTo>
                      <a:lnTo>
                        <a:pt x="0" y="6601939"/>
                      </a:ln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12D8F79-470D-4475-038B-321DFE20BE10}"/>
                    </a:ext>
                  </a:extLst>
                </p:cNvPr>
                <p:cNvSpPr/>
                <p:nvPr/>
              </p:nvSpPr>
              <p:spPr>
                <a:xfrm>
                  <a:off x="5964969" y="1072465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53CBDA6-747C-C443-8170-13FC4D62D118}"/>
                    </a:ext>
                  </a:extLst>
                </p:cNvPr>
                <p:cNvSpPr/>
                <p:nvPr/>
              </p:nvSpPr>
              <p:spPr>
                <a:xfrm>
                  <a:off x="5964969" y="6332559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A5CD472-D951-2C05-C140-5B57507F6DF8}"/>
                    </a:ext>
                  </a:extLst>
                </p:cNvPr>
                <p:cNvSpPr/>
                <p:nvPr/>
              </p:nvSpPr>
              <p:spPr>
                <a:xfrm>
                  <a:off x="5964969" y="2825829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EC7E245-6979-6D72-C661-A21B3209EA26}"/>
                    </a:ext>
                  </a:extLst>
                </p:cNvPr>
                <p:cNvSpPr/>
                <p:nvPr/>
              </p:nvSpPr>
              <p:spPr>
                <a:xfrm>
                  <a:off x="5964969" y="4579194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C84DA28-B5B6-7448-28D0-ED7FDD02C8B9}"/>
                  </a:ext>
                </a:extLst>
              </p:cNvPr>
              <p:cNvGrpSpPr/>
              <p:nvPr/>
            </p:nvGrpSpPr>
            <p:grpSpPr>
              <a:xfrm rot="18000000">
                <a:off x="5967772" y="1072465"/>
                <a:ext cx="255231" cy="5515324"/>
                <a:chOff x="5964969" y="1072465"/>
                <a:chExt cx="255231" cy="5515324"/>
              </a:xfrm>
              <a:grpFill/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61CA91B-E6C6-5BAD-6983-E24C31643AB0}"/>
                    </a:ext>
                  </a:extLst>
                </p:cNvPr>
                <p:cNvSpPr/>
                <p:nvPr/>
              </p:nvSpPr>
              <p:spPr>
                <a:xfrm>
                  <a:off x="6062740" y="1191371"/>
                  <a:ext cx="59688" cy="5309337"/>
                </a:xfrm>
                <a:custGeom>
                  <a:avLst/>
                  <a:gdLst>
                    <a:gd name="connsiteX0" fmla="*/ 0 w 74220"/>
                    <a:gd name="connsiteY0" fmla="*/ 0 h 6601938"/>
                    <a:gd name="connsiteX1" fmla="*/ 74221 w 74220"/>
                    <a:gd name="connsiteY1" fmla="*/ 0 h 6601938"/>
                    <a:gd name="connsiteX2" fmla="*/ 74221 w 74220"/>
                    <a:gd name="connsiteY2" fmla="*/ 6601939 h 6601938"/>
                    <a:gd name="connsiteX3" fmla="*/ 0 w 74220"/>
                    <a:gd name="connsiteY3" fmla="*/ 6601939 h 660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20" h="6601938">
                      <a:moveTo>
                        <a:pt x="0" y="0"/>
                      </a:moveTo>
                      <a:lnTo>
                        <a:pt x="74221" y="0"/>
                      </a:lnTo>
                      <a:lnTo>
                        <a:pt x="74221" y="6601939"/>
                      </a:lnTo>
                      <a:lnTo>
                        <a:pt x="0" y="6601939"/>
                      </a:ln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4A8296B-5F2A-C0B6-C9C8-84B2FC7A4623}"/>
                    </a:ext>
                  </a:extLst>
                </p:cNvPr>
                <p:cNvSpPr/>
                <p:nvPr/>
              </p:nvSpPr>
              <p:spPr>
                <a:xfrm>
                  <a:off x="5964969" y="1072465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35559688-F10D-8D64-1C25-E7DD7DABE890}"/>
                    </a:ext>
                  </a:extLst>
                </p:cNvPr>
                <p:cNvSpPr/>
                <p:nvPr/>
              </p:nvSpPr>
              <p:spPr>
                <a:xfrm>
                  <a:off x="5964969" y="6332559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D2AE7AD-003D-311F-B1A5-DDAB359D313A}"/>
                    </a:ext>
                  </a:extLst>
                </p:cNvPr>
                <p:cNvSpPr/>
                <p:nvPr/>
              </p:nvSpPr>
              <p:spPr>
                <a:xfrm>
                  <a:off x="5964969" y="2825829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F7196D0-2BFD-FC35-C933-48C86EDEDBB5}"/>
                    </a:ext>
                  </a:extLst>
                </p:cNvPr>
                <p:cNvSpPr/>
                <p:nvPr/>
              </p:nvSpPr>
              <p:spPr>
                <a:xfrm>
                  <a:off x="5964969" y="4579194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95F0FC-23A9-A7F2-11F2-F244319B63B5}"/>
                </a:ext>
              </a:extLst>
            </p:cNvPr>
            <p:cNvGrpSpPr/>
            <p:nvPr/>
          </p:nvGrpSpPr>
          <p:grpSpPr>
            <a:xfrm>
              <a:off x="4833263" y="2613915"/>
              <a:ext cx="2486834" cy="2852682"/>
              <a:chOff x="4833263" y="2613915"/>
              <a:chExt cx="2486834" cy="2852682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F57C7C3-D302-58BC-1BB0-8FAE94FB0414}"/>
                  </a:ext>
                </a:extLst>
              </p:cNvPr>
              <p:cNvSpPr/>
              <p:nvPr/>
            </p:nvSpPr>
            <p:spPr>
              <a:xfrm>
                <a:off x="4838533" y="2999088"/>
                <a:ext cx="1125018" cy="1276146"/>
              </a:xfrm>
              <a:custGeom>
                <a:avLst/>
                <a:gdLst>
                  <a:gd name="connsiteX0" fmla="*/ 891621 w 1858552"/>
                  <a:gd name="connsiteY0" fmla="*/ 127333 h 2108217"/>
                  <a:gd name="connsiteX1" fmla="*/ 136204 w 1858552"/>
                  <a:gd name="connsiteY1" fmla="*/ 570529 h 2108217"/>
                  <a:gd name="connsiteX2" fmla="*/ 137285 w 1858552"/>
                  <a:gd name="connsiteY2" fmla="*/ 575881 h 2108217"/>
                  <a:gd name="connsiteX3" fmla="*/ 95362 w 1858552"/>
                  <a:gd name="connsiteY3" fmla="*/ 639129 h 2108217"/>
                  <a:gd name="connsiteX4" fmla="*/ 80913 w 1858552"/>
                  <a:gd name="connsiteY4" fmla="*/ 642046 h 2108217"/>
                  <a:gd name="connsiteX5" fmla="*/ 87029 w 1858552"/>
                  <a:gd name="connsiteY5" fmla="*/ 1513636 h 2108217"/>
                  <a:gd name="connsiteX6" fmla="*/ 95361 w 1858552"/>
                  <a:gd name="connsiteY6" fmla="*/ 1515318 h 2108217"/>
                  <a:gd name="connsiteX7" fmla="*/ 137285 w 1858552"/>
                  <a:gd name="connsiteY7" fmla="*/ 1578567 h 2108217"/>
                  <a:gd name="connsiteX8" fmla="*/ 136263 w 1858552"/>
                  <a:gd name="connsiteY8" fmla="*/ 1583626 h 2108217"/>
                  <a:gd name="connsiteX9" fmla="*/ 870153 w 1858552"/>
                  <a:gd name="connsiteY9" fmla="*/ 2000544 h 2108217"/>
                  <a:gd name="connsiteX10" fmla="*/ 876563 w 1858552"/>
                  <a:gd name="connsiteY10" fmla="*/ 1991037 h 2108217"/>
                  <a:gd name="connsiteX11" fmla="*/ 925101 w 1858552"/>
                  <a:gd name="connsiteY11" fmla="*/ 1970932 h 2108217"/>
                  <a:gd name="connsiteX12" fmla="*/ 973638 w 1858552"/>
                  <a:gd name="connsiteY12" fmla="*/ 1991037 h 2108217"/>
                  <a:gd name="connsiteX13" fmla="*/ 974304 w 1858552"/>
                  <a:gd name="connsiteY13" fmla="*/ 1992024 h 2108217"/>
                  <a:gd name="connsiteX14" fmla="*/ 1723151 w 1858552"/>
                  <a:gd name="connsiteY14" fmla="*/ 1552681 h 2108217"/>
                  <a:gd name="connsiteX15" fmla="*/ 1723319 w 1858552"/>
                  <a:gd name="connsiteY15" fmla="*/ 1551848 h 2108217"/>
                  <a:gd name="connsiteX16" fmla="*/ 1737335 w 1858552"/>
                  <a:gd name="connsiteY16" fmla="*/ 1531060 h 2108217"/>
                  <a:gd name="connsiteX17" fmla="*/ 1730864 w 1858552"/>
                  <a:gd name="connsiteY17" fmla="*/ 608833 h 2108217"/>
                  <a:gd name="connsiteX18" fmla="*/ 1726661 w 1858552"/>
                  <a:gd name="connsiteY18" fmla="*/ 602599 h 2108217"/>
                  <a:gd name="connsiteX19" fmla="*/ 1723626 w 1858552"/>
                  <a:gd name="connsiteY19" fmla="*/ 587565 h 2108217"/>
                  <a:gd name="connsiteX20" fmla="*/ 929459 w 1858552"/>
                  <a:gd name="connsiteY20" fmla="*/ 136405 h 2108217"/>
                  <a:gd name="connsiteX21" fmla="*/ 925101 w 1858552"/>
                  <a:gd name="connsiteY21" fmla="*/ 137285 h 2108217"/>
                  <a:gd name="connsiteX22" fmla="*/ 898382 w 1858552"/>
                  <a:gd name="connsiteY22" fmla="*/ 131891 h 2108217"/>
                  <a:gd name="connsiteX23" fmla="*/ 925101 w 1858552"/>
                  <a:gd name="connsiteY23" fmla="*/ 0 h 2108217"/>
                  <a:gd name="connsiteX24" fmla="*/ 993743 w 1858552"/>
                  <a:gd name="connsiteY24" fmla="*/ 68643 h 2108217"/>
                  <a:gd name="connsiteX25" fmla="*/ 988349 w 1858552"/>
                  <a:gd name="connsiteY25" fmla="*/ 95361 h 2108217"/>
                  <a:gd name="connsiteX26" fmla="*/ 982848 w 1858552"/>
                  <a:gd name="connsiteY26" fmla="*/ 103520 h 2108217"/>
                  <a:gd name="connsiteX27" fmla="*/ 1737928 w 1858552"/>
                  <a:gd name="connsiteY27" fmla="*/ 532451 h 2108217"/>
                  <a:gd name="connsiteX28" fmla="*/ 1741372 w 1858552"/>
                  <a:gd name="connsiteY28" fmla="*/ 527343 h 2108217"/>
                  <a:gd name="connsiteX29" fmla="*/ 1789910 w 1858552"/>
                  <a:gd name="connsiteY29" fmla="*/ 507238 h 2108217"/>
                  <a:gd name="connsiteX30" fmla="*/ 1858552 w 1858552"/>
                  <a:gd name="connsiteY30" fmla="*/ 575881 h 2108217"/>
                  <a:gd name="connsiteX31" fmla="*/ 1789910 w 1858552"/>
                  <a:gd name="connsiteY31" fmla="*/ 644523 h 2108217"/>
                  <a:gd name="connsiteX32" fmla="*/ 1786126 w 1858552"/>
                  <a:gd name="connsiteY32" fmla="*/ 643759 h 2108217"/>
                  <a:gd name="connsiteX33" fmla="*/ 1792189 w 1858552"/>
                  <a:gd name="connsiteY33" fmla="*/ 1511060 h 2108217"/>
                  <a:gd name="connsiteX34" fmla="*/ 1813286 w 1858552"/>
                  <a:gd name="connsiteY34" fmla="*/ 1515319 h 2108217"/>
                  <a:gd name="connsiteX35" fmla="*/ 1855209 w 1858552"/>
                  <a:gd name="connsiteY35" fmla="*/ 1578567 h 2108217"/>
                  <a:gd name="connsiteX36" fmla="*/ 1786567 w 1858552"/>
                  <a:gd name="connsiteY36" fmla="*/ 1647209 h 2108217"/>
                  <a:gd name="connsiteX37" fmla="*/ 1738030 w 1858552"/>
                  <a:gd name="connsiteY37" fmla="*/ 1627104 h 2108217"/>
                  <a:gd name="connsiteX38" fmla="*/ 1728646 w 1858552"/>
                  <a:gd name="connsiteY38" fmla="*/ 1613186 h 2108217"/>
                  <a:gd name="connsiteX39" fmla="*/ 992650 w 1858552"/>
                  <a:gd name="connsiteY39" fmla="*/ 2044990 h 2108217"/>
                  <a:gd name="connsiteX40" fmla="*/ 988349 w 1858552"/>
                  <a:gd name="connsiteY40" fmla="*/ 2066293 h 2108217"/>
                  <a:gd name="connsiteX41" fmla="*/ 925101 w 1858552"/>
                  <a:gd name="connsiteY41" fmla="*/ 2108217 h 2108217"/>
                  <a:gd name="connsiteX42" fmla="*/ 861852 w 1858552"/>
                  <a:gd name="connsiteY42" fmla="*/ 2066293 h 2108217"/>
                  <a:gd name="connsiteX43" fmla="*/ 860191 w 1858552"/>
                  <a:gd name="connsiteY43" fmla="*/ 2058064 h 2108217"/>
                  <a:gd name="connsiteX44" fmla="*/ 110027 w 1858552"/>
                  <a:gd name="connsiteY44" fmla="*/ 1631927 h 2108217"/>
                  <a:gd name="connsiteX45" fmla="*/ 95361 w 1858552"/>
                  <a:gd name="connsiteY45" fmla="*/ 1641815 h 2108217"/>
                  <a:gd name="connsiteX46" fmla="*/ 68643 w 1858552"/>
                  <a:gd name="connsiteY46" fmla="*/ 1647209 h 2108217"/>
                  <a:gd name="connsiteX47" fmla="*/ 0 w 1858552"/>
                  <a:gd name="connsiteY47" fmla="*/ 1578567 h 2108217"/>
                  <a:gd name="connsiteX48" fmla="*/ 20105 w 1858552"/>
                  <a:gd name="connsiteY48" fmla="*/ 1530029 h 2108217"/>
                  <a:gd name="connsiteX49" fmla="*/ 32128 w 1858552"/>
                  <a:gd name="connsiteY49" fmla="*/ 1521923 h 2108217"/>
                  <a:gd name="connsiteX50" fmla="*/ 25882 w 1858552"/>
                  <a:gd name="connsiteY50" fmla="*/ 628313 h 2108217"/>
                  <a:gd name="connsiteX51" fmla="*/ 20106 w 1858552"/>
                  <a:gd name="connsiteY51" fmla="*/ 624418 h 2108217"/>
                  <a:gd name="connsiteX52" fmla="*/ 1 w 1858552"/>
                  <a:gd name="connsiteY52" fmla="*/ 575881 h 2108217"/>
                  <a:gd name="connsiteX53" fmla="*/ 68643 w 1858552"/>
                  <a:gd name="connsiteY53" fmla="*/ 507239 h 2108217"/>
                  <a:gd name="connsiteX54" fmla="*/ 95362 w 1858552"/>
                  <a:gd name="connsiteY54" fmla="*/ 512633 h 2108217"/>
                  <a:gd name="connsiteX55" fmla="*/ 109767 w 1858552"/>
                  <a:gd name="connsiteY55" fmla="*/ 522346 h 2108217"/>
                  <a:gd name="connsiteX56" fmla="*/ 859279 w 1858552"/>
                  <a:gd name="connsiteY56" fmla="*/ 82613 h 2108217"/>
                  <a:gd name="connsiteX57" fmla="*/ 856458 w 1858552"/>
                  <a:gd name="connsiteY57" fmla="*/ 68643 h 2108217"/>
                  <a:gd name="connsiteX58" fmla="*/ 925101 w 1858552"/>
                  <a:gd name="connsiteY58" fmla="*/ 0 h 210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858552" h="2108217">
                    <a:moveTo>
                      <a:pt x="891621" y="127333"/>
                    </a:moveTo>
                    <a:lnTo>
                      <a:pt x="136204" y="570529"/>
                    </a:lnTo>
                    <a:lnTo>
                      <a:pt x="137285" y="575881"/>
                    </a:lnTo>
                    <a:cubicBezTo>
                      <a:pt x="137285" y="604314"/>
                      <a:pt x="119998" y="628708"/>
                      <a:pt x="95362" y="639129"/>
                    </a:cubicBezTo>
                    <a:lnTo>
                      <a:pt x="80913" y="642046"/>
                    </a:lnTo>
                    <a:lnTo>
                      <a:pt x="87029" y="1513636"/>
                    </a:lnTo>
                    <a:lnTo>
                      <a:pt x="95361" y="1515318"/>
                    </a:lnTo>
                    <a:cubicBezTo>
                      <a:pt x="119998" y="1525739"/>
                      <a:pt x="137285" y="1550134"/>
                      <a:pt x="137285" y="1578567"/>
                    </a:cubicBezTo>
                    <a:lnTo>
                      <a:pt x="136263" y="1583626"/>
                    </a:lnTo>
                    <a:lnTo>
                      <a:pt x="870153" y="2000544"/>
                    </a:lnTo>
                    <a:lnTo>
                      <a:pt x="876563" y="1991037"/>
                    </a:lnTo>
                    <a:cubicBezTo>
                      <a:pt x="888985" y="1978615"/>
                      <a:pt x="906146" y="1970932"/>
                      <a:pt x="925101" y="1970932"/>
                    </a:cubicBezTo>
                    <a:cubicBezTo>
                      <a:pt x="944056" y="1970932"/>
                      <a:pt x="961217" y="1978615"/>
                      <a:pt x="973638" y="1991037"/>
                    </a:cubicBezTo>
                    <a:lnTo>
                      <a:pt x="974304" y="1992024"/>
                    </a:lnTo>
                    <a:lnTo>
                      <a:pt x="1723151" y="1552681"/>
                    </a:lnTo>
                    <a:lnTo>
                      <a:pt x="1723319" y="1551848"/>
                    </a:lnTo>
                    <a:lnTo>
                      <a:pt x="1737335" y="1531060"/>
                    </a:lnTo>
                    <a:lnTo>
                      <a:pt x="1730864" y="608833"/>
                    </a:lnTo>
                    <a:lnTo>
                      <a:pt x="1726661" y="602599"/>
                    </a:lnTo>
                    <a:lnTo>
                      <a:pt x="1723626" y="587565"/>
                    </a:lnTo>
                    <a:lnTo>
                      <a:pt x="929459" y="136405"/>
                    </a:lnTo>
                    <a:lnTo>
                      <a:pt x="925101" y="137285"/>
                    </a:lnTo>
                    <a:cubicBezTo>
                      <a:pt x="915623" y="137285"/>
                      <a:pt x="906594" y="135364"/>
                      <a:pt x="898382" y="131891"/>
                    </a:cubicBezTo>
                    <a:close/>
                    <a:moveTo>
                      <a:pt x="925101" y="0"/>
                    </a:moveTo>
                    <a:cubicBezTo>
                      <a:pt x="963011" y="0"/>
                      <a:pt x="993743" y="30732"/>
                      <a:pt x="993743" y="68643"/>
                    </a:cubicBezTo>
                    <a:cubicBezTo>
                      <a:pt x="993743" y="78120"/>
                      <a:pt x="991823" y="87149"/>
                      <a:pt x="988349" y="95361"/>
                    </a:cubicBezTo>
                    <a:lnTo>
                      <a:pt x="982848" y="103520"/>
                    </a:lnTo>
                    <a:lnTo>
                      <a:pt x="1737928" y="532451"/>
                    </a:lnTo>
                    <a:lnTo>
                      <a:pt x="1741372" y="527343"/>
                    </a:lnTo>
                    <a:cubicBezTo>
                      <a:pt x="1753794" y="514921"/>
                      <a:pt x="1770955" y="507238"/>
                      <a:pt x="1789910" y="507238"/>
                    </a:cubicBezTo>
                    <a:cubicBezTo>
                      <a:pt x="1827820" y="507238"/>
                      <a:pt x="1858552" y="537970"/>
                      <a:pt x="1858552" y="575881"/>
                    </a:cubicBezTo>
                    <a:cubicBezTo>
                      <a:pt x="1858552" y="613791"/>
                      <a:pt x="1827820" y="644523"/>
                      <a:pt x="1789910" y="644523"/>
                    </a:cubicBezTo>
                    <a:lnTo>
                      <a:pt x="1786126" y="643759"/>
                    </a:lnTo>
                    <a:lnTo>
                      <a:pt x="1792189" y="1511060"/>
                    </a:lnTo>
                    <a:lnTo>
                      <a:pt x="1813286" y="1515319"/>
                    </a:lnTo>
                    <a:cubicBezTo>
                      <a:pt x="1837922" y="1525740"/>
                      <a:pt x="1855209" y="1550134"/>
                      <a:pt x="1855209" y="1578567"/>
                    </a:cubicBezTo>
                    <a:cubicBezTo>
                      <a:pt x="1855209" y="1616477"/>
                      <a:pt x="1824477" y="1647209"/>
                      <a:pt x="1786567" y="1647209"/>
                    </a:cubicBezTo>
                    <a:cubicBezTo>
                      <a:pt x="1767612" y="1647209"/>
                      <a:pt x="1750452" y="1639526"/>
                      <a:pt x="1738030" y="1627104"/>
                    </a:cubicBezTo>
                    <a:lnTo>
                      <a:pt x="1728646" y="1613186"/>
                    </a:lnTo>
                    <a:lnTo>
                      <a:pt x="992650" y="2044990"/>
                    </a:lnTo>
                    <a:lnTo>
                      <a:pt x="988349" y="2066293"/>
                    </a:lnTo>
                    <a:cubicBezTo>
                      <a:pt x="977929" y="2090930"/>
                      <a:pt x="953534" y="2108217"/>
                      <a:pt x="925101" y="2108217"/>
                    </a:cubicBezTo>
                    <a:cubicBezTo>
                      <a:pt x="896668" y="2108217"/>
                      <a:pt x="872273" y="2090930"/>
                      <a:pt x="861852" y="2066293"/>
                    </a:cubicBezTo>
                    <a:lnTo>
                      <a:pt x="860191" y="2058064"/>
                    </a:lnTo>
                    <a:lnTo>
                      <a:pt x="110027" y="1631927"/>
                    </a:lnTo>
                    <a:lnTo>
                      <a:pt x="95361" y="1641815"/>
                    </a:lnTo>
                    <a:cubicBezTo>
                      <a:pt x="87149" y="1645288"/>
                      <a:pt x="78120" y="1647209"/>
                      <a:pt x="68643" y="1647209"/>
                    </a:cubicBezTo>
                    <a:cubicBezTo>
                      <a:pt x="30732" y="1647209"/>
                      <a:pt x="0" y="1616477"/>
                      <a:pt x="0" y="1578567"/>
                    </a:cubicBezTo>
                    <a:cubicBezTo>
                      <a:pt x="0" y="1559611"/>
                      <a:pt x="7683" y="1542451"/>
                      <a:pt x="20105" y="1530029"/>
                    </a:cubicBezTo>
                    <a:lnTo>
                      <a:pt x="32128" y="1521923"/>
                    </a:lnTo>
                    <a:lnTo>
                      <a:pt x="25882" y="628313"/>
                    </a:lnTo>
                    <a:lnTo>
                      <a:pt x="20106" y="624418"/>
                    </a:lnTo>
                    <a:cubicBezTo>
                      <a:pt x="7684" y="611997"/>
                      <a:pt x="1" y="594836"/>
                      <a:pt x="1" y="575881"/>
                    </a:cubicBezTo>
                    <a:cubicBezTo>
                      <a:pt x="1" y="537971"/>
                      <a:pt x="30733" y="507239"/>
                      <a:pt x="68643" y="507239"/>
                    </a:cubicBezTo>
                    <a:cubicBezTo>
                      <a:pt x="78121" y="507239"/>
                      <a:pt x="87150" y="509160"/>
                      <a:pt x="95362" y="512633"/>
                    </a:cubicBezTo>
                    <a:lnTo>
                      <a:pt x="109767" y="522346"/>
                    </a:lnTo>
                    <a:lnTo>
                      <a:pt x="859279" y="82613"/>
                    </a:lnTo>
                    <a:lnTo>
                      <a:pt x="856458" y="68643"/>
                    </a:lnTo>
                    <a:cubicBezTo>
                      <a:pt x="856458" y="30732"/>
                      <a:pt x="887190" y="0"/>
                      <a:pt x="925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481D770-311B-FB17-D805-AE0403C42897}"/>
                  </a:ext>
                </a:extLst>
              </p:cNvPr>
              <p:cNvSpPr/>
              <p:nvPr/>
            </p:nvSpPr>
            <p:spPr>
              <a:xfrm>
                <a:off x="6190784" y="3803471"/>
                <a:ext cx="1129313" cy="1276507"/>
              </a:xfrm>
              <a:custGeom>
                <a:avLst/>
                <a:gdLst>
                  <a:gd name="connsiteX0" fmla="*/ 896251 w 1865646"/>
                  <a:gd name="connsiteY0" fmla="*/ 120481 h 2108813"/>
                  <a:gd name="connsiteX1" fmla="*/ 129434 w 1865646"/>
                  <a:gd name="connsiteY1" fmla="*/ 570366 h 2108813"/>
                  <a:gd name="connsiteX2" fmla="*/ 125890 w 1865646"/>
                  <a:gd name="connsiteY2" fmla="*/ 575622 h 2108813"/>
                  <a:gd name="connsiteX3" fmla="*/ 112789 w 1865646"/>
                  <a:gd name="connsiteY3" fmla="*/ 584455 h 2108813"/>
                  <a:gd name="connsiteX4" fmla="*/ 119147 w 1865646"/>
                  <a:gd name="connsiteY4" fmla="*/ 1490535 h 2108813"/>
                  <a:gd name="connsiteX5" fmla="*/ 131891 w 1865646"/>
                  <a:gd name="connsiteY5" fmla="*/ 1509437 h 2108813"/>
                  <a:gd name="connsiteX6" fmla="*/ 137285 w 1865646"/>
                  <a:gd name="connsiteY6" fmla="*/ 1536156 h 2108813"/>
                  <a:gd name="connsiteX7" fmla="*/ 136049 w 1865646"/>
                  <a:gd name="connsiteY7" fmla="*/ 1542278 h 2108813"/>
                  <a:gd name="connsiteX8" fmla="*/ 907672 w 1865646"/>
                  <a:gd name="connsiteY8" fmla="*/ 1980632 h 2108813"/>
                  <a:gd name="connsiteX9" fmla="*/ 913174 w 1865646"/>
                  <a:gd name="connsiteY9" fmla="*/ 1976922 h 2108813"/>
                  <a:gd name="connsiteX10" fmla="*/ 939893 w 1865646"/>
                  <a:gd name="connsiteY10" fmla="*/ 1971528 h 2108813"/>
                  <a:gd name="connsiteX11" fmla="*/ 966612 w 1865646"/>
                  <a:gd name="connsiteY11" fmla="*/ 1976922 h 2108813"/>
                  <a:gd name="connsiteX12" fmla="*/ 978887 w 1865646"/>
                  <a:gd name="connsiteY12" fmla="*/ 1985199 h 2108813"/>
                  <a:gd name="connsiteX13" fmla="*/ 1722260 w 1865646"/>
                  <a:gd name="connsiteY13" fmla="*/ 1549067 h 2108813"/>
                  <a:gd name="connsiteX14" fmla="*/ 1719653 w 1865646"/>
                  <a:gd name="connsiteY14" fmla="*/ 1536156 h 2108813"/>
                  <a:gd name="connsiteX15" fmla="*/ 1761577 w 1865646"/>
                  <a:gd name="connsiteY15" fmla="*/ 1472908 h 2108813"/>
                  <a:gd name="connsiteX16" fmla="*/ 1769197 w 1865646"/>
                  <a:gd name="connsiteY16" fmla="*/ 1471370 h 2108813"/>
                  <a:gd name="connsiteX17" fmla="*/ 1762980 w 1865646"/>
                  <a:gd name="connsiteY17" fmla="*/ 585408 h 2108813"/>
                  <a:gd name="connsiteX18" fmla="*/ 1748466 w 1865646"/>
                  <a:gd name="connsiteY18" fmla="*/ 575622 h 2108813"/>
                  <a:gd name="connsiteX19" fmla="*/ 1733755 w 1865646"/>
                  <a:gd name="connsiteY19" fmla="*/ 553803 h 2108813"/>
                  <a:gd name="connsiteX20" fmla="*/ 1733366 w 1865646"/>
                  <a:gd name="connsiteY20" fmla="*/ 551872 h 2108813"/>
                  <a:gd name="connsiteX21" fmla="*/ 979173 w 1865646"/>
                  <a:gd name="connsiteY21" fmla="*/ 123421 h 2108813"/>
                  <a:gd name="connsiteX22" fmla="*/ 966611 w 1865646"/>
                  <a:gd name="connsiteY22" fmla="*/ 131891 h 2108813"/>
                  <a:gd name="connsiteX23" fmla="*/ 939893 w 1865646"/>
                  <a:gd name="connsiteY23" fmla="*/ 137285 h 2108813"/>
                  <a:gd name="connsiteX24" fmla="*/ 913174 w 1865646"/>
                  <a:gd name="connsiteY24" fmla="*/ 131891 h 2108813"/>
                  <a:gd name="connsiteX25" fmla="*/ 939893 w 1865646"/>
                  <a:gd name="connsiteY25" fmla="*/ 0 h 2108813"/>
                  <a:gd name="connsiteX26" fmla="*/ 1008535 w 1865646"/>
                  <a:gd name="connsiteY26" fmla="*/ 68643 h 2108813"/>
                  <a:gd name="connsiteX27" fmla="*/ 1007047 w 1865646"/>
                  <a:gd name="connsiteY27" fmla="*/ 76016 h 2108813"/>
                  <a:gd name="connsiteX28" fmla="*/ 1739379 w 1865646"/>
                  <a:gd name="connsiteY28" fmla="*/ 492025 h 2108813"/>
                  <a:gd name="connsiteX29" fmla="*/ 1748466 w 1865646"/>
                  <a:gd name="connsiteY29" fmla="*/ 478547 h 2108813"/>
                  <a:gd name="connsiteX30" fmla="*/ 1797004 w 1865646"/>
                  <a:gd name="connsiteY30" fmla="*/ 458442 h 2108813"/>
                  <a:gd name="connsiteX31" fmla="*/ 1865646 w 1865646"/>
                  <a:gd name="connsiteY31" fmla="*/ 527085 h 2108813"/>
                  <a:gd name="connsiteX32" fmla="*/ 1823722 w 1865646"/>
                  <a:gd name="connsiteY32" fmla="*/ 590333 h 2108813"/>
                  <a:gd name="connsiteX33" fmla="*/ 1817981 w 1865646"/>
                  <a:gd name="connsiteY33" fmla="*/ 591492 h 2108813"/>
                  <a:gd name="connsiteX34" fmla="*/ 1824186 w 1865646"/>
                  <a:gd name="connsiteY34" fmla="*/ 1479093 h 2108813"/>
                  <a:gd name="connsiteX35" fmla="*/ 1836832 w 1865646"/>
                  <a:gd name="connsiteY35" fmla="*/ 1487619 h 2108813"/>
                  <a:gd name="connsiteX36" fmla="*/ 1856937 w 1865646"/>
                  <a:gd name="connsiteY36" fmla="*/ 1536156 h 2108813"/>
                  <a:gd name="connsiteX37" fmla="*/ 1788295 w 1865646"/>
                  <a:gd name="connsiteY37" fmla="*/ 1604798 h 2108813"/>
                  <a:gd name="connsiteX38" fmla="*/ 1761577 w 1865646"/>
                  <a:gd name="connsiteY38" fmla="*/ 1599404 h 2108813"/>
                  <a:gd name="connsiteX39" fmla="*/ 1753830 w 1865646"/>
                  <a:gd name="connsiteY39" fmla="*/ 1594181 h 2108813"/>
                  <a:gd name="connsiteX40" fmla="*/ 1006959 w 1865646"/>
                  <a:gd name="connsiteY40" fmla="*/ 2032364 h 2108813"/>
                  <a:gd name="connsiteX41" fmla="*/ 1008535 w 1865646"/>
                  <a:gd name="connsiteY41" fmla="*/ 2040171 h 2108813"/>
                  <a:gd name="connsiteX42" fmla="*/ 939893 w 1865646"/>
                  <a:gd name="connsiteY42" fmla="*/ 2108813 h 2108813"/>
                  <a:gd name="connsiteX43" fmla="*/ 871250 w 1865646"/>
                  <a:gd name="connsiteY43" fmla="*/ 2040171 h 2108813"/>
                  <a:gd name="connsiteX44" fmla="*/ 874343 w 1865646"/>
                  <a:gd name="connsiteY44" fmla="*/ 2024852 h 2108813"/>
                  <a:gd name="connsiteX45" fmla="*/ 109094 w 1865646"/>
                  <a:gd name="connsiteY45" fmla="*/ 1590145 h 2108813"/>
                  <a:gd name="connsiteX46" fmla="*/ 95362 w 1865646"/>
                  <a:gd name="connsiteY46" fmla="*/ 1599404 h 2108813"/>
                  <a:gd name="connsiteX47" fmla="*/ 68643 w 1865646"/>
                  <a:gd name="connsiteY47" fmla="*/ 1604798 h 2108813"/>
                  <a:gd name="connsiteX48" fmla="*/ 0 w 1865646"/>
                  <a:gd name="connsiteY48" fmla="*/ 1536156 h 2108813"/>
                  <a:gd name="connsiteX49" fmla="*/ 41923 w 1865646"/>
                  <a:gd name="connsiteY49" fmla="*/ 1472907 h 2108813"/>
                  <a:gd name="connsiteX50" fmla="*/ 63975 w 1865646"/>
                  <a:gd name="connsiteY50" fmla="*/ 1468456 h 2108813"/>
                  <a:gd name="connsiteX51" fmla="*/ 57847 w 1865646"/>
                  <a:gd name="connsiteY51" fmla="*/ 591789 h 2108813"/>
                  <a:gd name="connsiteX52" fmla="*/ 50633 w 1865646"/>
                  <a:gd name="connsiteY52" fmla="*/ 590333 h 2108813"/>
                  <a:gd name="connsiteX53" fmla="*/ 8710 w 1865646"/>
                  <a:gd name="connsiteY53" fmla="*/ 527085 h 2108813"/>
                  <a:gd name="connsiteX54" fmla="*/ 77352 w 1865646"/>
                  <a:gd name="connsiteY54" fmla="*/ 458443 h 2108813"/>
                  <a:gd name="connsiteX55" fmla="*/ 125890 w 1865646"/>
                  <a:gd name="connsiteY55" fmla="*/ 478548 h 2108813"/>
                  <a:gd name="connsiteX56" fmla="*/ 140435 w 1865646"/>
                  <a:gd name="connsiteY56" fmla="*/ 500122 h 2108813"/>
                  <a:gd name="connsiteX57" fmla="*/ 871741 w 1865646"/>
                  <a:gd name="connsiteY57" fmla="*/ 71071 h 2108813"/>
                  <a:gd name="connsiteX58" fmla="*/ 871250 w 1865646"/>
                  <a:gd name="connsiteY58" fmla="*/ 68643 h 2108813"/>
                  <a:gd name="connsiteX59" fmla="*/ 939893 w 1865646"/>
                  <a:gd name="connsiteY59" fmla="*/ 0 h 2108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865646" h="2108813">
                    <a:moveTo>
                      <a:pt x="896251" y="120481"/>
                    </a:moveTo>
                    <a:lnTo>
                      <a:pt x="129434" y="570366"/>
                    </a:lnTo>
                    <a:lnTo>
                      <a:pt x="125890" y="575622"/>
                    </a:lnTo>
                    <a:lnTo>
                      <a:pt x="112789" y="584455"/>
                    </a:lnTo>
                    <a:lnTo>
                      <a:pt x="119147" y="1490535"/>
                    </a:lnTo>
                    <a:lnTo>
                      <a:pt x="131891" y="1509437"/>
                    </a:lnTo>
                    <a:cubicBezTo>
                      <a:pt x="135365" y="1517649"/>
                      <a:pt x="137285" y="1526678"/>
                      <a:pt x="137285" y="1536156"/>
                    </a:cubicBezTo>
                    <a:lnTo>
                      <a:pt x="136049" y="1542278"/>
                    </a:lnTo>
                    <a:lnTo>
                      <a:pt x="907672" y="1980632"/>
                    </a:lnTo>
                    <a:lnTo>
                      <a:pt x="913174" y="1976922"/>
                    </a:lnTo>
                    <a:cubicBezTo>
                      <a:pt x="921387" y="1973449"/>
                      <a:pt x="930415" y="1971528"/>
                      <a:pt x="939893" y="1971528"/>
                    </a:cubicBezTo>
                    <a:cubicBezTo>
                      <a:pt x="949370" y="1971528"/>
                      <a:pt x="958399" y="1973449"/>
                      <a:pt x="966612" y="1976922"/>
                    </a:cubicBezTo>
                    <a:lnTo>
                      <a:pt x="978887" y="1985199"/>
                    </a:lnTo>
                    <a:lnTo>
                      <a:pt x="1722260" y="1549067"/>
                    </a:lnTo>
                    <a:lnTo>
                      <a:pt x="1719653" y="1536156"/>
                    </a:lnTo>
                    <a:cubicBezTo>
                      <a:pt x="1719653" y="1507724"/>
                      <a:pt x="1736940" y="1483329"/>
                      <a:pt x="1761577" y="1472908"/>
                    </a:cubicBezTo>
                    <a:lnTo>
                      <a:pt x="1769197" y="1471370"/>
                    </a:lnTo>
                    <a:lnTo>
                      <a:pt x="1762980" y="585408"/>
                    </a:lnTo>
                    <a:lnTo>
                      <a:pt x="1748466" y="575622"/>
                    </a:lnTo>
                    <a:cubicBezTo>
                      <a:pt x="1742255" y="569411"/>
                      <a:pt x="1737229" y="562016"/>
                      <a:pt x="1733755" y="553803"/>
                    </a:cubicBezTo>
                    <a:lnTo>
                      <a:pt x="1733366" y="551872"/>
                    </a:lnTo>
                    <a:lnTo>
                      <a:pt x="979173" y="123421"/>
                    </a:lnTo>
                    <a:lnTo>
                      <a:pt x="966611" y="131891"/>
                    </a:lnTo>
                    <a:cubicBezTo>
                      <a:pt x="958399" y="135364"/>
                      <a:pt x="949370" y="137285"/>
                      <a:pt x="939893" y="137285"/>
                    </a:cubicBezTo>
                    <a:cubicBezTo>
                      <a:pt x="930415" y="137285"/>
                      <a:pt x="921386" y="135364"/>
                      <a:pt x="913174" y="131891"/>
                    </a:cubicBezTo>
                    <a:close/>
                    <a:moveTo>
                      <a:pt x="939893" y="0"/>
                    </a:moveTo>
                    <a:cubicBezTo>
                      <a:pt x="977802" y="0"/>
                      <a:pt x="1008535" y="30732"/>
                      <a:pt x="1008535" y="68643"/>
                    </a:cubicBezTo>
                    <a:lnTo>
                      <a:pt x="1007047" y="76016"/>
                    </a:lnTo>
                    <a:lnTo>
                      <a:pt x="1739379" y="492025"/>
                    </a:lnTo>
                    <a:lnTo>
                      <a:pt x="1748466" y="478547"/>
                    </a:lnTo>
                    <a:cubicBezTo>
                      <a:pt x="1760888" y="466125"/>
                      <a:pt x="1778049" y="458442"/>
                      <a:pt x="1797004" y="458442"/>
                    </a:cubicBezTo>
                    <a:cubicBezTo>
                      <a:pt x="1834913" y="458442"/>
                      <a:pt x="1865646" y="489174"/>
                      <a:pt x="1865646" y="527085"/>
                    </a:cubicBezTo>
                    <a:cubicBezTo>
                      <a:pt x="1865646" y="555517"/>
                      <a:pt x="1848359" y="579912"/>
                      <a:pt x="1823722" y="590333"/>
                    </a:cubicBezTo>
                    <a:lnTo>
                      <a:pt x="1817981" y="591492"/>
                    </a:lnTo>
                    <a:lnTo>
                      <a:pt x="1824186" y="1479093"/>
                    </a:lnTo>
                    <a:lnTo>
                      <a:pt x="1836832" y="1487619"/>
                    </a:lnTo>
                    <a:cubicBezTo>
                      <a:pt x="1849254" y="1500041"/>
                      <a:pt x="1856937" y="1517201"/>
                      <a:pt x="1856937" y="1536156"/>
                    </a:cubicBezTo>
                    <a:cubicBezTo>
                      <a:pt x="1856937" y="1574066"/>
                      <a:pt x="1826204" y="1604798"/>
                      <a:pt x="1788295" y="1604798"/>
                    </a:cubicBezTo>
                    <a:cubicBezTo>
                      <a:pt x="1778818" y="1604798"/>
                      <a:pt x="1769789" y="1602878"/>
                      <a:pt x="1761577" y="1599404"/>
                    </a:cubicBezTo>
                    <a:lnTo>
                      <a:pt x="1753830" y="1594181"/>
                    </a:lnTo>
                    <a:lnTo>
                      <a:pt x="1006959" y="2032364"/>
                    </a:lnTo>
                    <a:lnTo>
                      <a:pt x="1008535" y="2040171"/>
                    </a:lnTo>
                    <a:cubicBezTo>
                      <a:pt x="1008535" y="2078080"/>
                      <a:pt x="977803" y="2108813"/>
                      <a:pt x="939893" y="2108813"/>
                    </a:cubicBezTo>
                    <a:cubicBezTo>
                      <a:pt x="901983" y="2108813"/>
                      <a:pt x="871250" y="2078080"/>
                      <a:pt x="871250" y="2040171"/>
                    </a:cubicBezTo>
                    <a:lnTo>
                      <a:pt x="874343" y="2024852"/>
                    </a:lnTo>
                    <a:lnTo>
                      <a:pt x="109094" y="1590145"/>
                    </a:lnTo>
                    <a:lnTo>
                      <a:pt x="95362" y="1599404"/>
                    </a:lnTo>
                    <a:cubicBezTo>
                      <a:pt x="87149" y="1602877"/>
                      <a:pt x="78120" y="1604798"/>
                      <a:pt x="68643" y="1604798"/>
                    </a:cubicBezTo>
                    <a:cubicBezTo>
                      <a:pt x="30732" y="1604798"/>
                      <a:pt x="0" y="1574065"/>
                      <a:pt x="0" y="1536156"/>
                    </a:cubicBezTo>
                    <a:cubicBezTo>
                      <a:pt x="0" y="1507723"/>
                      <a:pt x="17287" y="1483328"/>
                      <a:pt x="41923" y="1472907"/>
                    </a:cubicBezTo>
                    <a:lnTo>
                      <a:pt x="63975" y="1468456"/>
                    </a:lnTo>
                    <a:lnTo>
                      <a:pt x="57847" y="591789"/>
                    </a:lnTo>
                    <a:lnTo>
                      <a:pt x="50633" y="590333"/>
                    </a:lnTo>
                    <a:cubicBezTo>
                      <a:pt x="25997" y="579912"/>
                      <a:pt x="8710" y="555518"/>
                      <a:pt x="8710" y="527085"/>
                    </a:cubicBezTo>
                    <a:cubicBezTo>
                      <a:pt x="8710" y="489175"/>
                      <a:pt x="39442" y="458443"/>
                      <a:pt x="77352" y="458443"/>
                    </a:cubicBezTo>
                    <a:cubicBezTo>
                      <a:pt x="96307" y="458443"/>
                      <a:pt x="113468" y="466126"/>
                      <a:pt x="125890" y="478548"/>
                    </a:cubicBezTo>
                    <a:lnTo>
                      <a:pt x="140435" y="500122"/>
                    </a:lnTo>
                    <a:lnTo>
                      <a:pt x="871741" y="71071"/>
                    </a:lnTo>
                    <a:lnTo>
                      <a:pt x="871250" y="68643"/>
                    </a:lnTo>
                    <a:cubicBezTo>
                      <a:pt x="871250" y="30732"/>
                      <a:pt x="901982" y="0"/>
                      <a:pt x="9398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DA37FF3-19CA-0C94-BB3C-5D5A3762DB06}"/>
                  </a:ext>
                </a:extLst>
              </p:cNvPr>
              <p:cNvSpPr/>
              <p:nvPr/>
            </p:nvSpPr>
            <p:spPr>
              <a:xfrm>
                <a:off x="5518243" y="2613915"/>
                <a:ext cx="1120377" cy="1272658"/>
              </a:xfrm>
              <a:custGeom>
                <a:avLst/>
                <a:gdLst>
                  <a:gd name="connsiteX0" fmla="*/ 885279 w 1850884"/>
                  <a:gd name="connsiteY0" fmla="*/ 117464 h 2102455"/>
                  <a:gd name="connsiteX1" fmla="*/ 134185 w 1850884"/>
                  <a:gd name="connsiteY1" fmla="*/ 551124 h 2102455"/>
                  <a:gd name="connsiteX2" fmla="*/ 137285 w 1850884"/>
                  <a:gd name="connsiteY2" fmla="*/ 566477 h 2102455"/>
                  <a:gd name="connsiteX3" fmla="*/ 117180 w 1850884"/>
                  <a:gd name="connsiteY3" fmla="*/ 615015 h 2102455"/>
                  <a:gd name="connsiteX4" fmla="*/ 96375 w 1850884"/>
                  <a:gd name="connsiteY4" fmla="*/ 629042 h 2102455"/>
                  <a:gd name="connsiteX5" fmla="*/ 96375 w 1850884"/>
                  <a:gd name="connsiteY5" fmla="*/ 1504603 h 2102455"/>
                  <a:gd name="connsiteX6" fmla="*/ 117180 w 1850884"/>
                  <a:gd name="connsiteY6" fmla="*/ 1518631 h 2102455"/>
                  <a:gd name="connsiteX7" fmla="*/ 131891 w 1850884"/>
                  <a:gd name="connsiteY7" fmla="*/ 1540450 h 2102455"/>
                  <a:gd name="connsiteX8" fmla="*/ 133209 w 1850884"/>
                  <a:gd name="connsiteY8" fmla="*/ 1546976 h 2102455"/>
                  <a:gd name="connsiteX9" fmla="*/ 888308 w 1850884"/>
                  <a:gd name="connsiteY9" fmla="*/ 1982948 h 2102455"/>
                  <a:gd name="connsiteX10" fmla="*/ 906675 w 1850884"/>
                  <a:gd name="connsiteY10" fmla="*/ 1970565 h 2102455"/>
                  <a:gd name="connsiteX11" fmla="*/ 933393 w 1850884"/>
                  <a:gd name="connsiteY11" fmla="*/ 1965171 h 2102455"/>
                  <a:gd name="connsiteX12" fmla="*/ 960112 w 1850884"/>
                  <a:gd name="connsiteY12" fmla="*/ 1970565 h 2102455"/>
                  <a:gd name="connsiteX13" fmla="*/ 967465 w 1850884"/>
                  <a:gd name="connsiteY13" fmla="*/ 1975523 h 2102455"/>
                  <a:gd name="connsiteX14" fmla="*/ 1718728 w 1850884"/>
                  <a:gd name="connsiteY14" fmla="*/ 1541766 h 2102455"/>
                  <a:gd name="connsiteX15" fmla="*/ 1718993 w 1850884"/>
                  <a:gd name="connsiteY15" fmla="*/ 1540450 h 2102455"/>
                  <a:gd name="connsiteX16" fmla="*/ 1733704 w 1850884"/>
                  <a:gd name="connsiteY16" fmla="*/ 1518631 h 2102455"/>
                  <a:gd name="connsiteX17" fmla="*/ 1746537 w 1850884"/>
                  <a:gd name="connsiteY17" fmla="*/ 1509979 h 2102455"/>
                  <a:gd name="connsiteX18" fmla="*/ 1746537 w 1850884"/>
                  <a:gd name="connsiteY18" fmla="*/ 623788 h 2102455"/>
                  <a:gd name="connsiteX19" fmla="*/ 1733525 w 1850884"/>
                  <a:gd name="connsiteY19" fmla="*/ 615015 h 2102455"/>
                  <a:gd name="connsiteX20" fmla="*/ 1713420 w 1850884"/>
                  <a:gd name="connsiteY20" fmla="*/ 566477 h 2102455"/>
                  <a:gd name="connsiteX21" fmla="*/ 1715706 w 1850884"/>
                  <a:gd name="connsiteY21" fmla="*/ 555154 h 2102455"/>
                  <a:gd name="connsiteX22" fmla="*/ 970494 w 1850884"/>
                  <a:gd name="connsiteY22" fmla="*/ 124890 h 2102455"/>
                  <a:gd name="connsiteX23" fmla="*/ 960112 w 1850884"/>
                  <a:gd name="connsiteY23" fmla="*/ 131890 h 2102455"/>
                  <a:gd name="connsiteX24" fmla="*/ 933393 w 1850884"/>
                  <a:gd name="connsiteY24" fmla="*/ 137284 h 2102455"/>
                  <a:gd name="connsiteX25" fmla="*/ 906675 w 1850884"/>
                  <a:gd name="connsiteY25" fmla="*/ 131890 h 2102455"/>
                  <a:gd name="connsiteX26" fmla="*/ 933393 w 1850884"/>
                  <a:gd name="connsiteY26" fmla="*/ 0 h 2102455"/>
                  <a:gd name="connsiteX27" fmla="*/ 1002035 w 1850884"/>
                  <a:gd name="connsiteY27" fmla="*/ 68642 h 2102455"/>
                  <a:gd name="connsiteX28" fmla="*/ 1000044 w 1850884"/>
                  <a:gd name="connsiteY28" fmla="*/ 78503 h 2102455"/>
                  <a:gd name="connsiteX29" fmla="*/ 1746256 w 1850884"/>
                  <a:gd name="connsiteY29" fmla="*/ 509357 h 2102455"/>
                  <a:gd name="connsiteX30" fmla="*/ 1755344 w 1850884"/>
                  <a:gd name="connsiteY30" fmla="*/ 503229 h 2102455"/>
                  <a:gd name="connsiteX31" fmla="*/ 1782063 w 1850884"/>
                  <a:gd name="connsiteY31" fmla="*/ 497835 h 2102455"/>
                  <a:gd name="connsiteX32" fmla="*/ 1850705 w 1850884"/>
                  <a:gd name="connsiteY32" fmla="*/ 566477 h 2102455"/>
                  <a:gd name="connsiteX33" fmla="*/ 1808782 w 1850884"/>
                  <a:gd name="connsiteY33" fmla="*/ 629726 h 2102455"/>
                  <a:gd name="connsiteX34" fmla="*/ 1801510 w 1850884"/>
                  <a:gd name="connsiteY34" fmla="*/ 631194 h 2102455"/>
                  <a:gd name="connsiteX35" fmla="*/ 1801510 w 1850884"/>
                  <a:gd name="connsiteY35" fmla="*/ 1502416 h 2102455"/>
                  <a:gd name="connsiteX36" fmla="*/ 1808960 w 1850884"/>
                  <a:gd name="connsiteY36" fmla="*/ 1503920 h 2102455"/>
                  <a:gd name="connsiteX37" fmla="*/ 1850884 w 1850884"/>
                  <a:gd name="connsiteY37" fmla="*/ 1567169 h 2102455"/>
                  <a:gd name="connsiteX38" fmla="*/ 1782242 w 1850884"/>
                  <a:gd name="connsiteY38" fmla="*/ 1635811 h 2102455"/>
                  <a:gd name="connsiteX39" fmla="*/ 1733704 w 1850884"/>
                  <a:gd name="connsiteY39" fmla="*/ 1615706 h 2102455"/>
                  <a:gd name="connsiteX40" fmla="*/ 1724436 w 1850884"/>
                  <a:gd name="connsiteY40" fmla="*/ 1601960 h 2102455"/>
                  <a:gd name="connsiteX41" fmla="*/ 999360 w 1850884"/>
                  <a:gd name="connsiteY41" fmla="*/ 2020561 h 2102455"/>
                  <a:gd name="connsiteX42" fmla="*/ 1002035 w 1850884"/>
                  <a:gd name="connsiteY42" fmla="*/ 2033813 h 2102455"/>
                  <a:gd name="connsiteX43" fmla="*/ 933393 w 1850884"/>
                  <a:gd name="connsiteY43" fmla="*/ 2102455 h 2102455"/>
                  <a:gd name="connsiteX44" fmla="*/ 864751 w 1850884"/>
                  <a:gd name="connsiteY44" fmla="*/ 2033813 h 2102455"/>
                  <a:gd name="connsiteX45" fmla="*/ 864934 w 1850884"/>
                  <a:gd name="connsiteY45" fmla="*/ 2032906 h 2102455"/>
                  <a:gd name="connsiteX46" fmla="*/ 124214 w 1850884"/>
                  <a:gd name="connsiteY46" fmla="*/ 1605273 h 2102455"/>
                  <a:gd name="connsiteX47" fmla="*/ 117180 w 1850884"/>
                  <a:gd name="connsiteY47" fmla="*/ 1615706 h 2102455"/>
                  <a:gd name="connsiteX48" fmla="*/ 68643 w 1850884"/>
                  <a:gd name="connsiteY48" fmla="*/ 1635811 h 2102455"/>
                  <a:gd name="connsiteX49" fmla="*/ 0 w 1850884"/>
                  <a:gd name="connsiteY49" fmla="*/ 1567169 h 2102455"/>
                  <a:gd name="connsiteX50" fmla="*/ 20105 w 1850884"/>
                  <a:gd name="connsiteY50" fmla="*/ 1518631 h 2102455"/>
                  <a:gd name="connsiteX51" fmla="*/ 41401 w 1850884"/>
                  <a:gd name="connsiteY51" fmla="*/ 1504273 h 2102455"/>
                  <a:gd name="connsiteX52" fmla="*/ 41401 w 1850884"/>
                  <a:gd name="connsiteY52" fmla="*/ 629373 h 2102455"/>
                  <a:gd name="connsiteX53" fmla="*/ 20105 w 1850884"/>
                  <a:gd name="connsiteY53" fmla="*/ 615015 h 2102455"/>
                  <a:gd name="connsiteX54" fmla="*/ 0 w 1850884"/>
                  <a:gd name="connsiteY54" fmla="*/ 566477 h 2102455"/>
                  <a:gd name="connsiteX55" fmla="*/ 68643 w 1850884"/>
                  <a:gd name="connsiteY55" fmla="*/ 497835 h 2102455"/>
                  <a:gd name="connsiteX56" fmla="*/ 95362 w 1850884"/>
                  <a:gd name="connsiteY56" fmla="*/ 503229 h 2102455"/>
                  <a:gd name="connsiteX57" fmla="*/ 100854 w 1850884"/>
                  <a:gd name="connsiteY57" fmla="*/ 506932 h 2102455"/>
                  <a:gd name="connsiteX58" fmla="*/ 865385 w 1850884"/>
                  <a:gd name="connsiteY58" fmla="*/ 65502 h 2102455"/>
                  <a:gd name="connsiteX59" fmla="*/ 870145 w 1850884"/>
                  <a:gd name="connsiteY59" fmla="*/ 41923 h 2102455"/>
                  <a:gd name="connsiteX60" fmla="*/ 933393 w 1850884"/>
                  <a:gd name="connsiteY60" fmla="*/ 0 h 210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850884" h="2102455">
                    <a:moveTo>
                      <a:pt x="885279" y="117464"/>
                    </a:moveTo>
                    <a:lnTo>
                      <a:pt x="134185" y="551124"/>
                    </a:lnTo>
                    <a:lnTo>
                      <a:pt x="137285" y="566477"/>
                    </a:lnTo>
                    <a:cubicBezTo>
                      <a:pt x="137285" y="585432"/>
                      <a:pt x="129602" y="602593"/>
                      <a:pt x="117180" y="615015"/>
                    </a:cubicBezTo>
                    <a:lnTo>
                      <a:pt x="96375" y="629042"/>
                    </a:lnTo>
                    <a:lnTo>
                      <a:pt x="96375" y="1504603"/>
                    </a:lnTo>
                    <a:lnTo>
                      <a:pt x="117180" y="1518631"/>
                    </a:lnTo>
                    <a:cubicBezTo>
                      <a:pt x="123391" y="1524842"/>
                      <a:pt x="128418" y="1532237"/>
                      <a:pt x="131891" y="1540450"/>
                    </a:cubicBezTo>
                    <a:lnTo>
                      <a:pt x="133209" y="1546976"/>
                    </a:lnTo>
                    <a:lnTo>
                      <a:pt x="888308" y="1982948"/>
                    </a:lnTo>
                    <a:lnTo>
                      <a:pt x="906675" y="1970565"/>
                    </a:lnTo>
                    <a:cubicBezTo>
                      <a:pt x="914887" y="1967092"/>
                      <a:pt x="923916" y="1965171"/>
                      <a:pt x="933393" y="1965171"/>
                    </a:cubicBezTo>
                    <a:cubicBezTo>
                      <a:pt x="942871" y="1965171"/>
                      <a:pt x="951900" y="1967092"/>
                      <a:pt x="960112" y="1970565"/>
                    </a:cubicBezTo>
                    <a:lnTo>
                      <a:pt x="967465" y="1975523"/>
                    </a:lnTo>
                    <a:lnTo>
                      <a:pt x="1718728" y="1541766"/>
                    </a:lnTo>
                    <a:lnTo>
                      <a:pt x="1718993" y="1540450"/>
                    </a:lnTo>
                    <a:cubicBezTo>
                      <a:pt x="1722467" y="1532237"/>
                      <a:pt x="1727493" y="1524842"/>
                      <a:pt x="1733704" y="1518631"/>
                    </a:cubicBezTo>
                    <a:lnTo>
                      <a:pt x="1746537" y="1509979"/>
                    </a:lnTo>
                    <a:lnTo>
                      <a:pt x="1746537" y="623788"/>
                    </a:lnTo>
                    <a:lnTo>
                      <a:pt x="1733525" y="615015"/>
                    </a:lnTo>
                    <a:cubicBezTo>
                      <a:pt x="1721103" y="602593"/>
                      <a:pt x="1713420" y="585433"/>
                      <a:pt x="1713420" y="566477"/>
                    </a:cubicBezTo>
                    <a:lnTo>
                      <a:pt x="1715706" y="555154"/>
                    </a:lnTo>
                    <a:lnTo>
                      <a:pt x="970494" y="124890"/>
                    </a:lnTo>
                    <a:lnTo>
                      <a:pt x="960112" y="131890"/>
                    </a:lnTo>
                    <a:cubicBezTo>
                      <a:pt x="951900" y="135363"/>
                      <a:pt x="942871" y="137284"/>
                      <a:pt x="933393" y="137284"/>
                    </a:cubicBezTo>
                    <a:cubicBezTo>
                      <a:pt x="923916" y="137284"/>
                      <a:pt x="914887" y="135363"/>
                      <a:pt x="906675" y="131890"/>
                    </a:cubicBezTo>
                    <a:close/>
                    <a:moveTo>
                      <a:pt x="933393" y="0"/>
                    </a:moveTo>
                    <a:cubicBezTo>
                      <a:pt x="971303" y="0"/>
                      <a:pt x="1002035" y="30732"/>
                      <a:pt x="1002035" y="68642"/>
                    </a:cubicBezTo>
                    <a:lnTo>
                      <a:pt x="1000044" y="78503"/>
                    </a:lnTo>
                    <a:lnTo>
                      <a:pt x="1746256" y="509357"/>
                    </a:lnTo>
                    <a:lnTo>
                      <a:pt x="1755344" y="503229"/>
                    </a:lnTo>
                    <a:cubicBezTo>
                      <a:pt x="1763556" y="499756"/>
                      <a:pt x="1772585" y="497835"/>
                      <a:pt x="1782063" y="497835"/>
                    </a:cubicBezTo>
                    <a:cubicBezTo>
                      <a:pt x="1819973" y="497835"/>
                      <a:pt x="1850705" y="528567"/>
                      <a:pt x="1850705" y="566477"/>
                    </a:cubicBezTo>
                    <a:cubicBezTo>
                      <a:pt x="1850705" y="594910"/>
                      <a:pt x="1833418" y="619305"/>
                      <a:pt x="1808782" y="629726"/>
                    </a:cubicBezTo>
                    <a:lnTo>
                      <a:pt x="1801510" y="631194"/>
                    </a:lnTo>
                    <a:lnTo>
                      <a:pt x="1801510" y="1502416"/>
                    </a:lnTo>
                    <a:lnTo>
                      <a:pt x="1808960" y="1503920"/>
                    </a:lnTo>
                    <a:cubicBezTo>
                      <a:pt x="1833597" y="1514341"/>
                      <a:pt x="1850884" y="1538736"/>
                      <a:pt x="1850884" y="1567169"/>
                    </a:cubicBezTo>
                    <a:cubicBezTo>
                      <a:pt x="1850884" y="1605079"/>
                      <a:pt x="1820151" y="1635811"/>
                      <a:pt x="1782242" y="1635811"/>
                    </a:cubicBezTo>
                    <a:cubicBezTo>
                      <a:pt x="1763286" y="1635811"/>
                      <a:pt x="1746126" y="1628128"/>
                      <a:pt x="1733704" y="1615706"/>
                    </a:cubicBezTo>
                    <a:lnTo>
                      <a:pt x="1724436" y="1601960"/>
                    </a:lnTo>
                    <a:lnTo>
                      <a:pt x="999360" y="2020561"/>
                    </a:lnTo>
                    <a:lnTo>
                      <a:pt x="1002035" y="2033813"/>
                    </a:lnTo>
                    <a:cubicBezTo>
                      <a:pt x="1002035" y="2071723"/>
                      <a:pt x="971303" y="2102455"/>
                      <a:pt x="933393" y="2102455"/>
                    </a:cubicBezTo>
                    <a:cubicBezTo>
                      <a:pt x="895483" y="2102455"/>
                      <a:pt x="864751" y="2071723"/>
                      <a:pt x="864751" y="2033813"/>
                    </a:cubicBezTo>
                    <a:lnTo>
                      <a:pt x="864934" y="2032906"/>
                    </a:lnTo>
                    <a:lnTo>
                      <a:pt x="124214" y="1605273"/>
                    </a:lnTo>
                    <a:lnTo>
                      <a:pt x="117180" y="1615706"/>
                    </a:lnTo>
                    <a:cubicBezTo>
                      <a:pt x="104759" y="1628128"/>
                      <a:pt x="87598" y="1635811"/>
                      <a:pt x="68643" y="1635811"/>
                    </a:cubicBezTo>
                    <a:cubicBezTo>
                      <a:pt x="30732" y="1635811"/>
                      <a:pt x="0" y="1605079"/>
                      <a:pt x="0" y="1567169"/>
                    </a:cubicBezTo>
                    <a:cubicBezTo>
                      <a:pt x="0" y="1548213"/>
                      <a:pt x="7683" y="1531053"/>
                      <a:pt x="20105" y="1518631"/>
                    </a:cubicBezTo>
                    <a:lnTo>
                      <a:pt x="41401" y="1504273"/>
                    </a:lnTo>
                    <a:lnTo>
                      <a:pt x="41401" y="629373"/>
                    </a:lnTo>
                    <a:lnTo>
                      <a:pt x="20105" y="615015"/>
                    </a:lnTo>
                    <a:cubicBezTo>
                      <a:pt x="7683" y="602593"/>
                      <a:pt x="0" y="585432"/>
                      <a:pt x="0" y="566477"/>
                    </a:cubicBezTo>
                    <a:cubicBezTo>
                      <a:pt x="0" y="528567"/>
                      <a:pt x="30732" y="497835"/>
                      <a:pt x="68643" y="497835"/>
                    </a:cubicBezTo>
                    <a:cubicBezTo>
                      <a:pt x="78120" y="497835"/>
                      <a:pt x="87149" y="499756"/>
                      <a:pt x="95362" y="503229"/>
                    </a:cubicBezTo>
                    <a:lnTo>
                      <a:pt x="100854" y="506932"/>
                    </a:lnTo>
                    <a:lnTo>
                      <a:pt x="865385" y="65502"/>
                    </a:lnTo>
                    <a:lnTo>
                      <a:pt x="870145" y="41923"/>
                    </a:lnTo>
                    <a:cubicBezTo>
                      <a:pt x="880566" y="17287"/>
                      <a:pt x="904961" y="0"/>
                      <a:pt x="9333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6E9094E-BD0D-C213-D81F-398AEECD5D54}"/>
                  </a:ext>
                </a:extLst>
              </p:cNvPr>
              <p:cNvSpPr/>
              <p:nvPr/>
            </p:nvSpPr>
            <p:spPr>
              <a:xfrm>
                <a:off x="6196056" y="2999088"/>
                <a:ext cx="1124041" cy="1276146"/>
              </a:xfrm>
              <a:custGeom>
                <a:avLst/>
                <a:gdLst>
                  <a:gd name="connsiteX0" fmla="*/ 906556 w 1856937"/>
                  <a:gd name="connsiteY0" fmla="*/ 132313 h 2108217"/>
                  <a:gd name="connsiteX1" fmla="*/ 135496 w 1856937"/>
                  <a:gd name="connsiteY1" fmla="*/ 584744 h 2108217"/>
                  <a:gd name="connsiteX2" fmla="*/ 131891 w 1856937"/>
                  <a:gd name="connsiteY2" fmla="*/ 602599 h 2108217"/>
                  <a:gd name="connsiteX3" fmla="*/ 117180 w 1856937"/>
                  <a:gd name="connsiteY3" fmla="*/ 624418 h 2108217"/>
                  <a:gd name="connsiteX4" fmla="*/ 104171 w 1856937"/>
                  <a:gd name="connsiteY4" fmla="*/ 633189 h 2108217"/>
                  <a:gd name="connsiteX5" fmla="*/ 110432 w 1856937"/>
                  <a:gd name="connsiteY5" fmla="*/ 1525480 h 2108217"/>
                  <a:gd name="connsiteX6" fmla="*/ 117181 w 1856937"/>
                  <a:gd name="connsiteY6" fmla="*/ 1530030 h 2108217"/>
                  <a:gd name="connsiteX7" fmla="*/ 131891 w 1856937"/>
                  <a:gd name="connsiteY7" fmla="*/ 1551848 h 2108217"/>
                  <a:gd name="connsiteX8" fmla="*/ 135577 w 1856937"/>
                  <a:gd name="connsiteY8" fmla="*/ 1570104 h 2108217"/>
                  <a:gd name="connsiteX9" fmla="*/ 880994 w 1856937"/>
                  <a:gd name="connsiteY9" fmla="*/ 1993488 h 2108217"/>
                  <a:gd name="connsiteX10" fmla="*/ 882646 w 1856937"/>
                  <a:gd name="connsiteY10" fmla="*/ 1991037 h 2108217"/>
                  <a:gd name="connsiteX11" fmla="*/ 931184 w 1856937"/>
                  <a:gd name="connsiteY11" fmla="*/ 1970932 h 2108217"/>
                  <a:gd name="connsiteX12" fmla="*/ 979721 w 1856937"/>
                  <a:gd name="connsiteY12" fmla="*/ 1991037 h 2108217"/>
                  <a:gd name="connsiteX13" fmla="*/ 985317 w 1856937"/>
                  <a:gd name="connsiteY13" fmla="*/ 1999337 h 2108217"/>
                  <a:gd name="connsiteX14" fmla="*/ 1721968 w 1856937"/>
                  <a:gd name="connsiteY14" fmla="*/ 1567095 h 2108217"/>
                  <a:gd name="connsiteX15" fmla="*/ 1725046 w 1856937"/>
                  <a:gd name="connsiteY15" fmla="*/ 1551848 h 2108217"/>
                  <a:gd name="connsiteX16" fmla="*/ 1739757 w 1856937"/>
                  <a:gd name="connsiteY16" fmla="*/ 1530029 h 2108217"/>
                  <a:gd name="connsiteX17" fmla="*/ 1760609 w 1856937"/>
                  <a:gd name="connsiteY17" fmla="*/ 1515970 h 2108217"/>
                  <a:gd name="connsiteX18" fmla="*/ 1754422 w 1856937"/>
                  <a:gd name="connsiteY18" fmla="*/ 634305 h 2108217"/>
                  <a:gd name="connsiteX19" fmla="*/ 1739758 w 1856937"/>
                  <a:gd name="connsiteY19" fmla="*/ 624418 h 2108217"/>
                  <a:gd name="connsiteX20" fmla="*/ 1719653 w 1856937"/>
                  <a:gd name="connsiteY20" fmla="*/ 575881 h 2108217"/>
                  <a:gd name="connsiteX21" fmla="*/ 1720351 w 1856937"/>
                  <a:gd name="connsiteY21" fmla="*/ 572427 h 2108217"/>
                  <a:gd name="connsiteX22" fmla="*/ 948186 w 1856937"/>
                  <a:gd name="connsiteY22" fmla="*/ 133852 h 2108217"/>
                  <a:gd name="connsiteX23" fmla="*/ 931184 w 1856937"/>
                  <a:gd name="connsiteY23" fmla="*/ 137285 h 2108217"/>
                  <a:gd name="connsiteX24" fmla="*/ 931184 w 1856937"/>
                  <a:gd name="connsiteY24" fmla="*/ 0 h 2108217"/>
                  <a:gd name="connsiteX25" fmla="*/ 999826 w 1856937"/>
                  <a:gd name="connsiteY25" fmla="*/ 68643 h 2108217"/>
                  <a:gd name="connsiteX26" fmla="*/ 994432 w 1856937"/>
                  <a:gd name="connsiteY26" fmla="*/ 95361 h 2108217"/>
                  <a:gd name="connsiteX27" fmla="*/ 993705 w 1856937"/>
                  <a:gd name="connsiteY27" fmla="*/ 96440 h 2108217"/>
                  <a:gd name="connsiteX28" fmla="*/ 1745473 w 1856937"/>
                  <a:gd name="connsiteY28" fmla="*/ 523490 h 2108217"/>
                  <a:gd name="connsiteX29" fmla="*/ 1761577 w 1856937"/>
                  <a:gd name="connsiteY29" fmla="*/ 512633 h 2108217"/>
                  <a:gd name="connsiteX30" fmla="*/ 1788295 w 1856937"/>
                  <a:gd name="connsiteY30" fmla="*/ 507239 h 2108217"/>
                  <a:gd name="connsiteX31" fmla="*/ 1856937 w 1856937"/>
                  <a:gd name="connsiteY31" fmla="*/ 575881 h 2108217"/>
                  <a:gd name="connsiteX32" fmla="*/ 1815013 w 1856937"/>
                  <a:gd name="connsiteY32" fmla="*/ 639129 h 2108217"/>
                  <a:gd name="connsiteX33" fmla="*/ 1809427 w 1856937"/>
                  <a:gd name="connsiteY33" fmla="*/ 640257 h 2108217"/>
                  <a:gd name="connsiteX34" fmla="*/ 1815598 w 1856937"/>
                  <a:gd name="connsiteY34" fmla="*/ 1515712 h 2108217"/>
                  <a:gd name="connsiteX35" fmla="*/ 1836832 w 1856937"/>
                  <a:gd name="connsiteY35" fmla="*/ 1530029 h 2108217"/>
                  <a:gd name="connsiteX36" fmla="*/ 1856937 w 1856937"/>
                  <a:gd name="connsiteY36" fmla="*/ 1578567 h 2108217"/>
                  <a:gd name="connsiteX37" fmla="*/ 1788295 w 1856937"/>
                  <a:gd name="connsiteY37" fmla="*/ 1647209 h 2108217"/>
                  <a:gd name="connsiteX38" fmla="*/ 1739757 w 1856937"/>
                  <a:gd name="connsiteY38" fmla="*/ 1627104 h 2108217"/>
                  <a:gd name="connsiteX39" fmla="*/ 1736513 w 1856937"/>
                  <a:gd name="connsiteY39" fmla="*/ 1622293 h 2108217"/>
                  <a:gd name="connsiteX40" fmla="*/ 996396 w 1856937"/>
                  <a:gd name="connsiteY40" fmla="*/ 2056566 h 2108217"/>
                  <a:gd name="connsiteX41" fmla="*/ 994432 w 1856937"/>
                  <a:gd name="connsiteY41" fmla="*/ 2066293 h 2108217"/>
                  <a:gd name="connsiteX42" fmla="*/ 931184 w 1856937"/>
                  <a:gd name="connsiteY42" fmla="*/ 2108217 h 2108217"/>
                  <a:gd name="connsiteX43" fmla="*/ 867936 w 1856937"/>
                  <a:gd name="connsiteY43" fmla="*/ 2066293 h 2108217"/>
                  <a:gd name="connsiteX44" fmla="*/ 864047 w 1856937"/>
                  <a:gd name="connsiteY44" fmla="*/ 2047034 h 2108217"/>
                  <a:gd name="connsiteX45" fmla="*/ 119294 w 1856937"/>
                  <a:gd name="connsiteY45" fmla="*/ 1623969 h 2108217"/>
                  <a:gd name="connsiteX46" fmla="*/ 117181 w 1856937"/>
                  <a:gd name="connsiteY46" fmla="*/ 1627104 h 2108217"/>
                  <a:gd name="connsiteX47" fmla="*/ 68643 w 1856937"/>
                  <a:gd name="connsiteY47" fmla="*/ 1647209 h 2108217"/>
                  <a:gd name="connsiteX48" fmla="*/ 1 w 1856937"/>
                  <a:gd name="connsiteY48" fmla="*/ 1578567 h 2108217"/>
                  <a:gd name="connsiteX49" fmla="*/ 41924 w 1856937"/>
                  <a:gd name="connsiteY49" fmla="*/ 1515319 h 2108217"/>
                  <a:gd name="connsiteX50" fmla="*/ 55440 w 1856937"/>
                  <a:gd name="connsiteY50" fmla="*/ 1512591 h 2108217"/>
                  <a:gd name="connsiteX51" fmla="*/ 49293 w 1856937"/>
                  <a:gd name="connsiteY51" fmla="*/ 640616 h 2108217"/>
                  <a:gd name="connsiteX52" fmla="*/ 41923 w 1856937"/>
                  <a:gd name="connsiteY52" fmla="*/ 639129 h 2108217"/>
                  <a:gd name="connsiteX53" fmla="*/ 0 w 1856937"/>
                  <a:gd name="connsiteY53" fmla="*/ 575881 h 2108217"/>
                  <a:gd name="connsiteX54" fmla="*/ 68643 w 1856937"/>
                  <a:gd name="connsiteY54" fmla="*/ 507238 h 2108217"/>
                  <a:gd name="connsiteX55" fmla="*/ 117180 w 1856937"/>
                  <a:gd name="connsiteY55" fmla="*/ 527343 h 2108217"/>
                  <a:gd name="connsiteX56" fmla="*/ 119302 w 1856937"/>
                  <a:gd name="connsiteY56" fmla="*/ 530489 h 2108217"/>
                  <a:gd name="connsiteX57" fmla="*/ 867188 w 1856937"/>
                  <a:gd name="connsiteY57" fmla="*/ 91658 h 2108217"/>
                  <a:gd name="connsiteX58" fmla="*/ 862541 w 1856937"/>
                  <a:gd name="connsiteY58" fmla="*/ 68643 h 2108217"/>
                  <a:gd name="connsiteX59" fmla="*/ 931184 w 1856937"/>
                  <a:gd name="connsiteY59" fmla="*/ 0 h 210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856937" h="2108217">
                    <a:moveTo>
                      <a:pt x="906556" y="132313"/>
                    </a:moveTo>
                    <a:lnTo>
                      <a:pt x="135496" y="584744"/>
                    </a:lnTo>
                    <a:lnTo>
                      <a:pt x="131891" y="602599"/>
                    </a:lnTo>
                    <a:cubicBezTo>
                      <a:pt x="128418" y="610812"/>
                      <a:pt x="123391" y="618207"/>
                      <a:pt x="117180" y="624418"/>
                    </a:cubicBezTo>
                    <a:lnTo>
                      <a:pt x="104171" y="633189"/>
                    </a:lnTo>
                    <a:lnTo>
                      <a:pt x="110432" y="1525480"/>
                    </a:lnTo>
                    <a:lnTo>
                      <a:pt x="117181" y="1530030"/>
                    </a:lnTo>
                    <a:cubicBezTo>
                      <a:pt x="123391" y="1536241"/>
                      <a:pt x="128418" y="1543636"/>
                      <a:pt x="131891" y="1551848"/>
                    </a:cubicBezTo>
                    <a:lnTo>
                      <a:pt x="135577" y="1570104"/>
                    </a:lnTo>
                    <a:lnTo>
                      <a:pt x="880994" y="1993488"/>
                    </a:lnTo>
                    <a:lnTo>
                      <a:pt x="882646" y="1991037"/>
                    </a:lnTo>
                    <a:cubicBezTo>
                      <a:pt x="895068" y="1978615"/>
                      <a:pt x="912229" y="1970932"/>
                      <a:pt x="931184" y="1970932"/>
                    </a:cubicBezTo>
                    <a:cubicBezTo>
                      <a:pt x="950139" y="1970932"/>
                      <a:pt x="967299" y="1978615"/>
                      <a:pt x="979721" y="1991037"/>
                    </a:cubicBezTo>
                    <a:lnTo>
                      <a:pt x="985317" y="1999337"/>
                    </a:lnTo>
                    <a:lnTo>
                      <a:pt x="1721968" y="1567095"/>
                    </a:lnTo>
                    <a:lnTo>
                      <a:pt x="1725046" y="1551848"/>
                    </a:lnTo>
                    <a:cubicBezTo>
                      <a:pt x="1728520" y="1543635"/>
                      <a:pt x="1733546" y="1536240"/>
                      <a:pt x="1739757" y="1530029"/>
                    </a:cubicBezTo>
                    <a:lnTo>
                      <a:pt x="1760609" y="1515970"/>
                    </a:lnTo>
                    <a:lnTo>
                      <a:pt x="1754422" y="634305"/>
                    </a:lnTo>
                    <a:lnTo>
                      <a:pt x="1739758" y="624418"/>
                    </a:lnTo>
                    <a:cubicBezTo>
                      <a:pt x="1727336" y="611997"/>
                      <a:pt x="1719653" y="594836"/>
                      <a:pt x="1719653" y="575881"/>
                    </a:cubicBezTo>
                    <a:lnTo>
                      <a:pt x="1720351" y="572427"/>
                    </a:lnTo>
                    <a:lnTo>
                      <a:pt x="948186" y="133852"/>
                    </a:lnTo>
                    <a:lnTo>
                      <a:pt x="931184" y="137285"/>
                    </a:lnTo>
                    <a:close/>
                    <a:moveTo>
                      <a:pt x="931184" y="0"/>
                    </a:moveTo>
                    <a:cubicBezTo>
                      <a:pt x="969094" y="0"/>
                      <a:pt x="999826" y="30732"/>
                      <a:pt x="999826" y="68643"/>
                    </a:cubicBezTo>
                    <a:cubicBezTo>
                      <a:pt x="999826" y="78120"/>
                      <a:pt x="997906" y="87149"/>
                      <a:pt x="994432" y="95361"/>
                    </a:cubicBezTo>
                    <a:lnTo>
                      <a:pt x="993705" y="96440"/>
                    </a:lnTo>
                    <a:lnTo>
                      <a:pt x="1745473" y="523490"/>
                    </a:lnTo>
                    <a:lnTo>
                      <a:pt x="1761577" y="512633"/>
                    </a:lnTo>
                    <a:cubicBezTo>
                      <a:pt x="1769789" y="509160"/>
                      <a:pt x="1778818" y="507239"/>
                      <a:pt x="1788295" y="507239"/>
                    </a:cubicBezTo>
                    <a:cubicBezTo>
                      <a:pt x="1826204" y="507239"/>
                      <a:pt x="1856937" y="537971"/>
                      <a:pt x="1856937" y="575881"/>
                    </a:cubicBezTo>
                    <a:cubicBezTo>
                      <a:pt x="1856937" y="604314"/>
                      <a:pt x="1839650" y="628708"/>
                      <a:pt x="1815013" y="639129"/>
                    </a:cubicBezTo>
                    <a:lnTo>
                      <a:pt x="1809427" y="640257"/>
                    </a:lnTo>
                    <a:lnTo>
                      <a:pt x="1815598" y="1515712"/>
                    </a:lnTo>
                    <a:lnTo>
                      <a:pt x="1836832" y="1530029"/>
                    </a:lnTo>
                    <a:cubicBezTo>
                      <a:pt x="1849254" y="1542451"/>
                      <a:pt x="1856937" y="1559611"/>
                      <a:pt x="1856937" y="1578567"/>
                    </a:cubicBezTo>
                    <a:cubicBezTo>
                      <a:pt x="1856937" y="1616477"/>
                      <a:pt x="1826204" y="1647209"/>
                      <a:pt x="1788295" y="1647209"/>
                    </a:cubicBezTo>
                    <a:cubicBezTo>
                      <a:pt x="1769340" y="1647209"/>
                      <a:pt x="1752179" y="1639526"/>
                      <a:pt x="1739757" y="1627104"/>
                    </a:cubicBezTo>
                    <a:lnTo>
                      <a:pt x="1736513" y="1622293"/>
                    </a:lnTo>
                    <a:lnTo>
                      <a:pt x="996396" y="2056566"/>
                    </a:lnTo>
                    <a:lnTo>
                      <a:pt x="994432" y="2066293"/>
                    </a:lnTo>
                    <a:cubicBezTo>
                      <a:pt x="984011" y="2090930"/>
                      <a:pt x="959616" y="2108217"/>
                      <a:pt x="931184" y="2108217"/>
                    </a:cubicBezTo>
                    <a:cubicBezTo>
                      <a:pt x="902751" y="2108217"/>
                      <a:pt x="878356" y="2090930"/>
                      <a:pt x="867936" y="2066293"/>
                    </a:cubicBezTo>
                    <a:lnTo>
                      <a:pt x="864047" y="2047034"/>
                    </a:lnTo>
                    <a:lnTo>
                      <a:pt x="119294" y="1623969"/>
                    </a:lnTo>
                    <a:lnTo>
                      <a:pt x="117181" y="1627104"/>
                    </a:lnTo>
                    <a:cubicBezTo>
                      <a:pt x="104759" y="1639526"/>
                      <a:pt x="87598" y="1647209"/>
                      <a:pt x="68643" y="1647209"/>
                    </a:cubicBezTo>
                    <a:cubicBezTo>
                      <a:pt x="30733" y="1647209"/>
                      <a:pt x="1" y="1616477"/>
                      <a:pt x="1" y="1578567"/>
                    </a:cubicBezTo>
                    <a:cubicBezTo>
                      <a:pt x="1" y="1550134"/>
                      <a:pt x="17288" y="1525740"/>
                      <a:pt x="41924" y="1515319"/>
                    </a:cubicBezTo>
                    <a:lnTo>
                      <a:pt x="55440" y="1512591"/>
                    </a:lnTo>
                    <a:lnTo>
                      <a:pt x="49293" y="640616"/>
                    </a:lnTo>
                    <a:lnTo>
                      <a:pt x="41923" y="639129"/>
                    </a:lnTo>
                    <a:cubicBezTo>
                      <a:pt x="17287" y="628708"/>
                      <a:pt x="0" y="604313"/>
                      <a:pt x="0" y="575881"/>
                    </a:cubicBezTo>
                    <a:cubicBezTo>
                      <a:pt x="0" y="537970"/>
                      <a:pt x="30732" y="507238"/>
                      <a:pt x="68643" y="507238"/>
                    </a:cubicBezTo>
                    <a:cubicBezTo>
                      <a:pt x="87598" y="507238"/>
                      <a:pt x="104759" y="514921"/>
                      <a:pt x="117180" y="527343"/>
                    </a:cubicBezTo>
                    <a:lnTo>
                      <a:pt x="119302" y="530489"/>
                    </a:lnTo>
                    <a:lnTo>
                      <a:pt x="867188" y="91658"/>
                    </a:lnTo>
                    <a:lnTo>
                      <a:pt x="862541" y="68643"/>
                    </a:lnTo>
                    <a:cubicBezTo>
                      <a:pt x="862541" y="30732"/>
                      <a:pt x="893274" y="0"/>
                      <a:pt x="9311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ED7615D-94A7-FD99-1CC5-525476DAF140}"/>
                  </a:ext>
                </a:extLst>
              </p:cNvPr>
              <p:cNvSpPr/>
              <p:nvPr/>
            </p:nvSpPr>
            <p:spPr>
              <a:xfrm>
                <a:off x="4833263" y="3803471"/>
                <a:ext cx="1126929" cy="1276507"/>
              </a:xfrm>
              <a:custGeom>
                <a:avLst/>
                <a:gdLst>
                  <a:gd name="connsiteX0" fmla="*/ 883302 w 1861709"/>
                  <a:gd name="connsiteY0" fmla="*/ 114259 h 2108813"/>
                  <a:gd name="connsiteX1" fmla="*/ 141458 w 1861709"/>
                  <a:gd name="connsiteY1" fmla="*/ 549547 h 2108813"/>
                  <a:gd name="connsiteX2" fmla="*/ 140599 w 1861709"/>
                  <a:gd name="connsiteY2" fmla="*/ 553803 h 2108813"/>
                  <a:gd name="connsiteX3" fmla="*/ 104069 w 1861709"/>
                  <a:gd name="connsiteY3" fmla="*/ 590333 h 2108813"/>
                  <a:gd name="connsiteX4" fmla="*/ 89500 w 1861709"/>
                  <a:gd name="connsiteY4" fmla="*/ 593274 h 2108813"/>
                  <a:gd name="connsiteX5" fmla="*/ 95674 w 1861709"/>
                  <a:gd name="connsiteY5" fmla="*/ 1473120 h 2108813"/>
                  <a:gd name="connsiteX6" fmla="*/ 117179 w 1861709"/>
                  <a:gd name="connsiteY6" fmla="*/ 1487619 h 2108813"/>
                  <a:gd name="connsiteX7" fmla="*/ 137284 w 1861709"/>
                  <a:gd name="connsiteY7" fmla="*/ 1536156 h 2108813"/>
                  <a:gd name="connsiteX8" fmla="*/ 133657 w 1861709"/>
                  <a:gd name="connsiteY8" fmla="*/ 1554120 h 2108813"/>
                  <a:gd name="connsiteX9" fmla="*/ 893813 w 1861709"/>
                  <a:gd name="connsiteY9" fmla="*/ 1985874 h 2108813"/>
                  <a:gd name="connsiteX10" fmla="*/ 907090 w 1861709"/>
                  <a:gd name="connsiteY10" fmla="*/ 1976922 h 2108813"/>
                  <a:gd name="connsiteX11" fmla="*/ 933809 w 1861709"/>
                  <a:gd name="connsiteY11" fmla="*/ 1971528 h 2108813"/>
                  <a:gd name="connsiteX12" fmla="*/ 960528 w 1861709"/>
                  <a:gd name="connsiteY12" fmla="*/ 1976922 h 2108813"/>
                  <a:gd name="connsiteX13" fmla="*/ 964699 w 1861709"/>
                  <a:gd name="connsiteY13" fmla="*/ 1979735 h 2108813"/>
                  <a:gd name="connsiteX14" fmla="*/ 1718163 w 1861709"/>
                  <a:gd name="connsiteY14" fmla="*/ 1537628 h 2108813"/>
                  <a:gd name="connsiteX15" fmla="*/ 1717866 w 1861709"/>
                  <a:gd name="connsiteY15" fmla="*/ 1536156 h 2108813"/>
                  <a:gd name="connsiteX16" fmla="*/ 1737971 w 1861709"/>
                  <a:gd name="connsiteY16" fmla="*/ 1487618 h 2108813"/>
                  <a:gd name="connsiteX17" fmla="*/ 1745981 w 1861709"/>
                  <a:gd name="connsiteY17" fmla="*/ 1482218 h 2108813"/>
                  <a:gd name="connsiteX18" fmla="*/ 1739569 w 1861709"/>
                  <a:gd name="connsiteY18" fmla="*/ 568449 h 2108813"/>
                  <a:gd name="connsiteX19" fmla="*/ 965295 w 1861709"/>
                  <a:gd name="connsiteY19" fmla="*/ 128677 h 2108813"/>
                  <a:gd name="connsiteX20" fmla="*/ 960528 w 1861709"/>
                  <a:gd name="connsiteY20" fmla="*/ 131891 h 2108813"/>
                  <a:gd name="connsiteX21" fmla="*/ 933809 w 1861709"/>
                  <a:gd name="connsiteY21" fmla="*/ 137285 h 2108813"/>
                  <a:gd name="connsiteX22" fmla="*/ 885271 w 1861709"/>
                  <a:gd name="connsiteY22" fmla="*/ 117180 h 2108813"/>
                  <a:gd name="connsiteX23" fmla="*/ 933809 w 1861709"/>
                  <a:gd name="connsiteY23" fmla="*/ 0 h 2108813"/>
                  <a:gd name="connsiteX24" fmla="*/ 1002451 w 1861709"/>
                  <a:gd name="connsiteY24" fmla="*/ 68643 h 2108813"/>
                  <a:gd name="connsiteX25" fmla="*/ 999208 w 1861709"/>
                  <a:gd name="connsiteY25" fmla="*/ 84708 h 2108813"/>
                  <a:gd name="connsiteX26" fmla="*/ 1730125 w 1861709"/>
                  <a:gd name="connsiteY26" fmla="*/ 499913 h 2108813"/>
                  <a:gd name="connsiteX27" fmla="*/ 1744530 w 1861709"/>
                  <a:gd name="connsiteY27" fmla="*/ 478548 h 2108813"/>
                  <a:gd name="connsiteX28" fmla="*/ 1793067 w 1861709"/>
                  <a:gd name="connsiteY28" fmla="*/ 458443 h 2108813"/>
                  <a:gd name="connsiteX29" fmla="*/ 1861709 w 1861709"/>
                  <a:gd name="connsiteY29" fmla="*/ 527085 h 2108813"/>
                  <a:gd name="connsiteX30" fmla="*/ 1819786 w 1861709"/>
                  <a:gd name="connsiteY30" fmla="*/ 590333 h 2108813"/>
                  <a:gd name="connsiteX31" fmla="*/ 1794661 w 1861709"/>
                  <a:gd name="connsiteY31" fmla="*/ 595405 h 2108813"/>
                  <a:gd name="connsiteX32" fmla="*/ 1800828 w 1861709"/>
                  <a:gd name="connsiteY32" fmla="*/ 1470404 h 2108813"/>
                  <a:gd name="connsiteX33" fmla="*/ 1813228 w 1861709"/>
                  <a:gd name="connsiteY33" fmla="*/ 1472907 h 2108813"/>
                  <a:gd name="connsiteX34" fmla="*/ 1855151 w 1861709"/>
                  <a:gd name="connsiteY34" fmla="*/ 1536156 h 2108813"/>
                  <a:gd name="connsiteX35" fmla="*/ 1786509 w 1861709"/>
                  <a:gd name="connsiteY35" fmla="*/ 1604798 h 2108813"/>
                  <a:gd name="connsiteX36" fmla="*/ 1759790 w 1861709"/>
                  <a:gd name="connsiteY36" fmla="*/ 1599404 h 2108813"/>
                  <a:gd name="connsiteX37" fmla="*/ 1741991 w 1861709"/>
                  <a:gd name="connsiteY37" fmla="*/ 1587404 h 2108813"/>
                  <a:gd name="connsiteX38" fmla="*/ 999052 w 1861709"/>
                  <a:gd name="connsiteY38" fmla="*/ 2023332 h 2108813"/>
                  <a:gd name="connsiteX39" fmla="*/ 1002451 w 1861709"/>
                  <a:gd name="connsiteY39" fmla="*/ 2040171 h 2108813"/>
                  <a:gd name="connsiteX40" fmla="*/ 933809 w 1861709"/>
                  <a:gd name="connsiteY40" fmla="*/ 2108813 h 2108813"/>
                  <a:gd name="connsiteX41" fmla="*/ 865166 w 1861709"/>
                  <a:gd name="connsiteY41" fmla="*/ 2040171 h 2108813"/>
                  <a:gd name="connsiteX42" fmla="*/ 866489 w 1861709"/>
                  <a:gd name="connsiteY42" fmla="*/ 2033621 h 2108813"/>
                  <a:gd name="connsiteX43" fmla="*/ 98444 w 1861709"/>
                  <a:gd name="connsiteY43" fmla="*/ 1597326 h 2108813"/>
                  <a:gd name="connsiteX44" fmla="*/ 95361 w 1861709"/>
                  <a:gd name="connsiteY44" fmla="*/ 1599404 h 2108813"/>
                  <a:gd name="connsiteX45" fmla="*/ 68642 w 1861709"/>
                  <a:gd name="connsiteY45" fmla="*/ 1604798 h 2108813"/>
                  <a:gd name="connsiteX46" fmla="*/ 0 w 1861709"/>
                  <a:gd name="connsiteY46" fmla="*/ 1536156 h 2108813"/>
                  <a:gd name="connsiteX47" fmla="*/ 20105 w 1861709"/>
                  <a:gd name="connsiteY47" fmla="*/ 1487619 h 2108813"/>
                  <a:gd name="connsiteX48" fmla="*/ 40715 w 1861709"/>
                  <a:gd name="connsiteY48" fmla="*/ 1473723 h 2108813"/>
                  <a:gd name="connsiteX49" fmla="*/ 34411 w 1861709"/>
                  <a:gd name="connsiteY49" fmla="*/ 579397 h 2108813"/>
                  <a:gd name="connsiteX50" fmla="*/ 28813 w 1861709"/>
                  <a:gd name="connsiteY50" fmla="*/ 575622 h 2108813"/>
                  <a:gd name="connsiteX51" fmla="*/ 8708 w 1861709"/>
                  <a:gd name="connsiteY51" fmla="*/ 527085 h 2108813"/>
                  <a:gd name="connsiteX52" fmla="*/ 77351 w 1861709"/>
                  <a:gd name="connsiteY52" fmla="*/ 458442 h 2108813"/>
                  <a:gd name="connsiteX53" fmla="*/ 125888 w 1861709"/>
                  <a:gd name="connsiteY53" fmla="*/ 478547 h 2108813"/>
                  <a:gd name="connsiteX54" fmla="*/ 133809 w 1861709"/>
                  <a:gd name="connsiteY54" fmla="*/ 490296 h 2108813"/>
                  <a:gd name="connsiteX55" fmla="*/ 866890 w 1861709"/>
                  <a:gd name="connsiteY55" fmla="*/ 60102 h 2108813"/>
                  <a:gd name="connsiteX56" fmla="*/ 870561 w 1861709"/>
                  <a:gd name="connsiteY56" fmla="*/ 41924 h 2108813"/>
                  <a:gd name="connsiteX57" fmla="*/ 933809 w 1861709"/>
                  <a:gd name="connsiteY57" fmla="*/ 0 h 2108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861709" h="2108813">
                    <a:moveTo>
                      <a:pt x="883302" y="114259"/>
                    </a:moveTo>
                    <a:lnTo>
                      <a:pt x="141458" y="549547"/>
                    </a:lnTo>
                    <a:lnTo>
                      <a:pt x="140599" y="553803"/>
                    </a:lnTo>
                    <a:cubicBezTo>
                      <a:pt x="133652" y="570228"/>
                      <a:pt x="120494" y="583386"/>
                      <a:pt x="104069" y="590333"/>
                    </a:cubicBezTo>
                    <a:lnTo>
                      <a:pt x="89500" y="593274"/>
                    </a:lnTo>
                    <a:lnTo>
                      <a:pt x="95674" y="1473120"/>
                    </a:lnTo>
                    <a:lnTo>
                      <a:pt x="117179" y="1487619"/>
                    </a:lnTo>
                    <a:cubicBezTo>
                      <a:pt x="129601" y="1500041"/>
                      <a:pt x="137284" y="1517201"/>
                      <a:pt x="137284" y="1536156"/>
                    </a:cubicBezTo>
                    <a:lnTo>
                      <a:pt x="133657" y="1554120"/>
                    </a:lnTo>
                    <a:lnTo>
                      <a:pt x="893813" y="1985874"/>
                    </a:lnTo>
                    <a:lnTo>
                      <a:pt x="907090" y="1976922"/>
                    </a:lnTo>
                    <a:cubicBezTo>
                      <a:pt x="915302" y="1973449"/>
                      <a:pt x="924331" y="1971528"/>
                      <a:pt x="933809" y="1971528"/>
                    </a:cubicBezTo>
                    <a:cubicBezTo>
                      <a:pt x="943286" y="1971528"/>
                      <a:pt x="952315" y="1973449"/>
                      <a:pt x="960528" y="1976922"/>
                    </a:cubicBezTo>
                    <a:lnTo>
                      <a:pt x="964699" y="1979735"/>
                    </a:lnTo>
                    <a:lnTo>
                      <a:pt x="1718163" y="1537628"/>
                    </a:lnTo>
                    <a:lnTo>
                      <a:pt x="1717866" y="1536156"/>
                    </a:lnTo>
                    <a:cubicBezTo>
                      <a:pt x="1717866" y="1517201"/>
                      <a:pt x="1725549" y="1500040"/>
                      <a:pt x="1737971" y="1487618"/>
                    </a:cubicBezTo>
                    <a:lnTo>
                      <a:pt x="1745981" y="1482218"/>
                    </a:lnTo>
                    <a:lnTo>
                      <a:pt x="1739569" y="568449"/>
                    </a:lnTo>
                    <a:lnTo>
                      <a:pt x="965295" y="128677"/>
                    </a:lnTo>
                    <a:lnTo>
                      <a:pt x="960528" y="131891"/>
                    </a:lnTo>
                    <a:cubicBezTo>
                      <a:pt x="952315" y="135364"/>
                      <a:pt x="943286" y="137285"/>
                      <a:pt x="933809" y="137285"/>
                    </a:cubicBezTo>
                    <a:cubicBezTo>
                      <a:pt x="914854" y="137285"/>
                      <a:pt x="897693" y="129602"/>
                      <a:pt x="885271" y="117180"/>
                    </a:cubicBezTo>
                    <a:close/>
                    <a:moveTo>
                      <a:pt x="933809" y="0"/>
                    </a:moveTo>
                    <a:cubicBezTo>
                      <a:pt x="971719" y="0"/>
                      <a:pt x="1002451" y="30732"/>
                      <a:pt x="1002451" y="68643"/>
                    </a:cubicBezTo>
                    <a:lnTo>
                      <a:pt x="999208" y="84708"/>
                    </a:lnTo>
                    <a:lnTo>
                      <a:pt x="1730125" y="499913"/>
                    </a:lnTo>
                    <a:lnTo>
                      <a:pt x="1744530" y="478548"/>
                    </a:lnTo>
                    <a:cubicBezTo>
                      <a:pt x="1756952" y="466126"/>
                      <a:pt x="1774112" y="458443"/>
                      <a:pt x="1793067" y="458443"/>
                    </a:cubicBezTo>
                    <a:cubicBezTo>
                      <a:pt x="1830977" y="458443"/>
                      <a:pt x="1861709" y="489175"/>
                      <a:pt x="1861709" y="527085"/>
                    </a:cubicBezTo>
                    <a:cubicBezTo>
                      <a:pt x="1861709" y="555518"/>
                      <a:pt x="1844422" y="579912"/>
                      <a:pt x="1819786" y="590333"/>
                    </a:cubicBezTo>
                    <a:lnTo>
                      <a:pt x="1794661" y="595405"/>
                    </a:lnTo>
                    <a:lnTo>
                      <a:pt x="1800828" y="1470404"/>
                    </a:lnTo>
                    <a:lnTo>
                      <a:pt x="1813228" y="1472907"/>
                    </a:lnTo>
                    <a:cubicBezTo>
                      <a:pt x="1837864" y="1483328"/>
                      <a:pt x="1855151" y="1507723"/>
                      <a:pt x="1855151" y="1536156"/>
                    </a:cubicBezTo>
                    <a:cubicBezTo>
                      <a:pt x="1855151" y="1574066"/>
                      <a:pt x="1824419" y="1604798"/>
                      <a:pt x="1786509" y="1604798"/>
                    </a:cubicBezTo>
                    <a:cubicBezTo>
                      <a:pt x="1777031" y="1604798"/>
                      <a:pt x="1768002" y="1602878"/>
                      <a:pt x="1759790" y="1599404"/>
                    </a:cubicBezTo>
                    <a:lnTo>
                      <a:pt x="1741991" y="1587404"/>
                    </a:lnTo>
                    <a:lnTo>
                      <a:pt x="999052" y="2023332"/>
                    </a:lnTo>
                    <a:lnTo>
                      <a:pt x="1002451" y="2040171"/>
                    </a:lnTo>
                    <a:cubicBezTo>
                      <a:pt x="1002451" y="2078081"/>
                      <a:pt x="971719" y="2108813"/>
                      <a:pt x="933809" y="2108813"/>
                    </a:cubicBezTo>
                    <a:cubicBezTo>
                      <a:pt x="895898" y="2108813"/>
                      <a:pt x="865166" y="2078081"/>
                      <a:pt x="865166" y="2040171"/>
                    </a:cubicBezTo>
                    <a:lnTo>
                      <a:pt x="866489" y="2033621"/>
                    </a:lnTo>
                    <a:lnTo>
                      <a:pt x="98444" y="1597326"/>
                    </a:lnTo>
                    <a:lnTo>
                      <a:pt x="95361" y="1599404"/>
                    </a:lnTo>
                    <a:cubicBezTo>
                      <a:pt x="87149" y="1602878"/>
                      <a:pt x="78120" y="1604798"/>
                      <a:pt x="68642" y="1604798"/>
                    </a:cubicBezTo>
                    <a:cubicBezTo>
                      <a:pt x="30732" y="1604798"/>
                      <a:pt x="0" y="1574066"/>
                      <a:pt x="0" y="1536156"/>
                    </a:cubicBezTo>
                    <a:cubicBezTo>
                      <a:pt x="0" y="1517201"/>
                      <a:pt x="7683" y="1500041"/>
                      <a:pt x="20105" y="1487619"/>
                    </a:cubicBezTo>
                    <a:lnTo>
                      <a:pt x="40715" y="1473723"/>
                    </a:lnTo>
                    <a:lnTo>
                      <a:pt x="34411" y="579397"/>
                    </a:lnTo>
                    <a:lnTo>
                      <a:pt x="28813" y="575622"/>
                    </a:lnTo>
                    <a:cubicBezTo>
                      <a:pt x="16391" y="563200"/>
                      <a:pt x="8708" y="546040"/>
                      <a:pt x="8708" y="527085"/>
                    </a:cubicBezTo>
                    <a:cubicBezTo>
                      <a:pt x="8708" y="489174"/>
                      <a:pt x="39440" y="458442"/>
                      <a:pt x="77351" y="458442"/>
                    </a:cubicBezTo>
                    <a:cubicBezTo>
                      <a:pt x="96306" y="458442"/>
                      <a:pt x="113466" y="466125"/>
                      <a:pt x="125888" y="478547"/>
                    </a:cubicBezTo>
                    <a:lnTo>
                      <a:pt x="133809" y="490296"/>
                    </a:lnTo>
                    <a:lnTo>
                      <a:pt x="866890" y="60102"/>
                    </a:lnTo>
                    <a:lnTo>
                      <a:pt x="870561" y="41924"/>
                    </a:lnTo>
                    <a:cubicBezTo>
                      <a:pt x="880981" y="17287"/>
                      <a:pt x="905376" y="0"/>
                      <a:pt x="9338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0841E1E-E755-1D82-B12F-557BB53C3918}"/>
                  </a:ext>
                </a:extLst>
              </p:cNvPr>
              <p:cNvSpPr/>
              <p:nvPr/>
            </p:nvSpPr>
            <p:spPr>
              <a:xfrm>
                <a:off x="5518243" y="4192133"/>
                <a:ext cx="1123231" cy="1274464"/>
              </a:xfrm>
              <a:custGeom>
                <a:avLst/>
                <a:gdLst>
                  <a:gd name="connsiteX0" fmla="*/ 888594 w 1855599"/>
                  <a:gd name="connsiteY0" fmla="*/ 119700 h 2105439"/>
                  <a:gd name="connsiteX1" fmla="*/ 134265 w 1855599"/>
                  <a:gd name="connsiteY1" fmla="*/ 555227 h 2105439"/>
                  <a:gd name="connsiteX2" fmla="*/ 131891 w 1855599"/>
                  <a:gd name="connsiteY2" fmla="*/ 566988 h 2105439"/>
                  <a:gd name="connsiteX3" fmla="*/ 117180 w 1855599"/>
                  <a:gd name="connsiteY3" fmla="*/ 588806 h 2105439"/>
                  <a:gd name="connsiteX4" fmla="*/ 96375 w 1855599"/>
                  <a:gd name="connsiteY4" fmla="*/ 602834 h 2105439"/>
                  <a:gd name="connsiteX5" fmla="*/ 96375 w 1855599"/>
                  <a:gd name="connsiteY5" fmla="*/ 1474068 h 2105439"/>
                  <a:gd name="connsiteX6" fmla="*/ 117180 w 1855599"/>
                  <a:gd name="connsiteY6" fmla="*/ 1488095 h 2105439"/>
                  <a:gd name="connsiteX7" fmla="*/ 137285 w 1855599"/>
                  <a:gd name="connsiteY7" fmla="*/ 1536633 h 2105439"/>
                  <a:gd name="connsiteX8" fmla="*/ 134239 w 1855599"/>
                  <a:gd name="connsiteY8" fmla="*/ 1551721 h 2105439"/>
                  <a:gd name="connsiteX9" fmla="*/ 887376 w 1855599"/>
                  <a:gd name="connsiteY9" fmla="*/ 1986561 h 2105439"/>
                  <a:gd name="connsiteX10" fmla="*/ 906675 w 1855599"/>
                  <a:gd name="connsiteY10" fmla="*/ 1973549 h 2105439"/>
                  <a:gd name="connsiteX11" fmla="*/ 933393 w 1855599"/>
                  <a:gd name="connsiteY11" fmla="*/ 1968155 h 2105439"/>
                  <a:gd name="connsiteX12" fmla="*/ 960112 w 1855599"/>
                  <a:gd name="connsiteY12" fmla="*/ 1973549 h 2105439"/>
                  <a:gd name="connsiteX13" fmla="*/ 968397 w 1855599"/>
                  <a:gd name="connsiteY13" fmla="*/ 1979135 h 2105439"/>
                  <a:gd name="connsiteX14" fmla="*/ 1720036 w 1855599"/>
                  <a:gd name="connsiteY14" fmla="*/ 1545161 h 2105439"/>
                  <a:gd name="connsiteX15" fmla="*/ 1718314 w 1855599"/>
                  <a:gd name="connsiteY15" fmla="*/ 1536633 h 2105439"/>
                  <a:gd name="connsiteX16" fmla="*/ 1738419 w 1855599"/>
                  <a:gd name="connsiteY16" fmla="*/ 1488095 h 2105439"/>
                  <a:gd name="connsiteX17" fmla="*/ 1746537 w 1855599"/>
                  <a:gd name="connsiteY17" fmla="*/ 1482622 h 2105439"/>
                  <a:gd name="connsiteX18" fmla="*/ 1746537 w 1855599"/>
                  <a:gd name="connsiteY18" fmla="*/ 592877 h 2105439"/>
                  <a:gd name="connsiteX19" fmla="*/ 1737046 w 1855599"/>
                  <a:gd name="connsiteY19" fmla="*/ 586478 h 2105439"/>
                  <a:gd name="connsiteX20" fmla="*/ 1722335 w 1855599"/>
                  <a:gd name="connsiteY20" fmla="*/ 564659 h 2105439"/>
                  <a:gd name="connsiteX21" fmla="*/ 1721986 w 1855599"/>
                  <a:gd name="connsiteY21" fmla="*/ 562929 h 2105439"/>
                  <a:gd name="connsiteX22" fmla="*/ 967179 w 1855599"/>
                  <a:gd name="connsiteY22" fmla="*/ 127125 h 2105439"/>
                  <a:gd name="connsiteX23" fmla="*/ 960112 w 1855599"/>
                  <a:gd name="connsiteY23" fmla="*/ 131890 h 2105439"/>
                  <a:gd name="connsiteX24" fmla="*/ 933393 w 1855599"/>
                  <a:gd name="connsiteY24" fmla="*/ 137284 h 2105439"/>
                  <a:gd name="connsiteX25" fmla="*/ 906675 w 1855599"/>
                  <a:gd name="connsiteY25" fmla="*/ 131890 h 2105439"/>
                  <a:gd name="connsiteX26" fmla="*/ 933393 w 1855599"/>
                  <a:gd name="connsiteY26" fmla="*/ 0 h 2105439"/>
                  <a:gd name="connsiteX27" fmla="*/ 1002035 w 1855599"/>
                  <a:gd name="connsiteY27" fmla="*/ 68642 h 2105439"/>
                  <a:gd name="connsiteX28" fmla="*/ 999295 w 1855599"/>
                  <a:gd name="connsiteY28" fmla="*/ 82214 h 2105439"/>
                  <a:gd name="connsiteX29" fmla="*/ 1727956 w 1855599"/>
                  <a:gd name="connsiteY29" fmla="*/ 502885 h 2105439"/>
                  <a:gd name="connsiteX30" fmla="*/ 1737046 w 1855599"/>
                  <a:gd name="connsiteY30" fmla="*/ 489403 h 2105439"/>
                  <a:gd name="connsiteX31" fmla="*/ 1785584 w 1855599"/>
                  <a:gd name="connsiteY31" fmla="*/ 469298 h 2105439"/>
                  <a:gd name="connsiteX32" fmla="*/ 1854226 w 1855599"/>
                  <a:gd name="connsiteY32" fmla="*/ 537941 h 2105439"/>
                  <a:gd name="connsiteX33" fmla="*/ 1812302 w 1855599"/>
                  <a:gd name="connsiteY33" fmla="*/ 601189 h 2105439"/>
                  <a:gd name="connsiteX34" fmla="*/ 1801510 w 1855599"/>
                  <a:gd name="connsiteY34" fmla="*/ 603368 h 2105439"/>
                  <a:gd name="connsiteX35" fmla="*/ 1801510 w 1855599"/>
                  <a:gd name="connsiteY35" fmla="*/ 1470929 h 2105439"/>
                  <a:gd name="connsiteX36" fmla="*/ 1813676 w 1855599"/>
                  <a:gd name="connsiteY36" fmla="*/ 1473385 h 2105439"/>
                  <a:gd name="connsiteX37" fmla="*/ 1855599 w 1855599"/>
                  <a:gd name="connsiteY37" fmla="*/ 1536633 h 2105439"/>
                  <a:gd name="connsiteX38" fmla="*/ 1786957 w 1855599"/>
                  <a:gd name="connsiteY38" fmla="*/ 1605275 h 2105439"/>
                  <a:gd name="connsiteX39" fmla="*/ 1760238 w 1855599"/>
                  <a:gd name="connsiteY39" fmla="*/ 1599881 h 2105439"/>
                  <a:gd name="connsiteX40" fmla="*/ 1748653 w 1855599"/>
                  <a:gd name="connsiteY40" fmla="*/ 1592070 h 2105439"/>
                  <a:gd name="connsiteX41" fmla="*/ 999560 w 1855599"/>
                  <a:gd name="connsiteY41" fmla="*/ 2024536 h 2105439"/>
                  <a:gd name="connsiteX42" fmla="*/ 1002035 w 1855599"/>
                  <a:gd name="connsiteY42" fmla="*/ 2036797 h 2105439"/>
                  <a:gd name="connsiteX43" fmla="*/ 933393 w 1855599"/>
                  <a:gd name="connsiteY43" fmla="*/ 2105439 h 2105439"/>
                  <a:gd name="connsiteX44" fmla="*/ 870146 w 1855599"/>
                  <a:gd name="connsiteY44" fmla="*/ 2063516 h 2105439"/>
                  <a:gd name="connsiteX45" fmla="*/ 864773 w 1855599"/>
                  <a:gd name="connsiteY45" fmla="*/ 2036903 h 2105439"/>
                  <a:gd name="connsiteX46" fmla="*/ 101094 w 1855599"/>
                  <a:gd name="connsiteY46" fmla="*/ 1596016 h 2105439"/>
                  <a:gd name="connsiteX47" fmla="*/ 95362 w 1855599"/>
                  <a:gd name="connsiteY47" fmla="*/ 1599881 h 2105439"/>
                  <a:gd name="connsiteX48" fmla="*/ 68643 w 1855599"/>
                  <a:gd name="connsiteY48" fmla="*/ 1605275 h 2105439"/>
                  <a:gd name="connsiteX49" fmla="*/ 0 w 1855599"/>
                  <a:gd name="connsiteY49" fmla="*/ 1536633 h 2105439"/>
                  <a:gd name="connsiteX50" fmla="*/ 20105 w 1855599"/>
                  <a:gd name="connsiteY50" fmla="*/ 1488095 h 2105439"/>
                  <a:gd name="connsiteX51" fmla="*/ 41401 w 1855599"/>
                  <a:gd name="connsiteY51" fmla="*/ 1473737 h 2105439"/>
                  <a:gd name="connsiteX52" fmla="*/ 41401 w 1855599"/>
                  <a:gd name="connsiteY52" fmla="*/ 603165 h 2105439"/>
                  <a:gd name="connsiteX53" fmla="*/ 20105 w 1855599"/>
                  <a:gd name="connsiteY53" fmla="*/ 588806 h 2105439"/>
                  <a:gd name="connsiteX54" fmla="*/ 0 w 1855599"/>
                  <a:gd name="connsiteY54" fmla="*/ 540269 h 2105439"/>
                  <a:gd name="connsiteX55" fmla="*/ 68643 w 1855599"/>
                  <a:gd name="connsiteY55" fmla="*/ 471626 h 2105439"/>
                  <a:gd name="connsiteX56" fmla="*/ 117180 w 1855599"/>
                  <a:gd name="connsiteY56" fmla="*/ 491731 h 2105439"/>
                  <a:gd name="connsiteX57" fmla="*/ 121970 w 1855599"/>
                  <a:gd name="connsiteY57" fmla="*/ 498835 h 2105439"/>
                  <a:gd name="connsiteX58" fmla="*/ 864999 w 1855599"/>
                  <a:gd name="connsiteY58" fmla="*/ 69870 h 2105439"/>
                  <a:gd name="connsiteX59" fmla="*/ 864751 w 1855599"/>
                  <a:gd name="connsiteY59" fmla="*/ 68642 h 2105439"/>
                  <a:gd name="connsiteX60" fmla="*/ 933393 w 1855599"/>
                  <a:gd name="connsiteY60" fmla="*/ 0 h 210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855599" h="2105439">
                    <a:moveTo>
                      <a:pt x="888594" y="119700"/>
                    </a:moveTo>
                    <a:lnTo>
                      <a:pt x="134265" y="555227"/>
                    </a:lnTo>
                    <a:lnTo>
                      <a:pt x="131891" y="566988"/>
                    </a:lnTo>
                    <a:cubicBezTo>
                      <a:pt x="128418" y="575200"/>
                      <a:pt x="123391" y="582596"/>
                      <a:pt x="117180" y="588806"/>
                    </a:cubicBezTo>
                    <a:lnTo>
                      <a:pt x="96375" y="602834"/>
                    </a:lnTo>
                    <a:lnTo>
                      <a:pt x="96375" y="1474068"/>
                    </a:lnTo>
                    <a:lnTo>
                      <a:pt x="117180" y="1488095"/>
                    </a:lnTo>
                    <a:cubicBezTo>
                      <a:pt x="129602" y="1500517"/>
                      <a:pt x="137285" y="1517678"/>
                      <a:pt x="137285" y="1536633"/>
                    </a:cubicBezTo>
                    <a:lnTo>
                      <a:pt x="134239" y="1551721"/>
                    </a:lnTo>
                    <a:lnTo>
                      <a:pt x="887376" y="1986561"/>
                    </a:lnTo>
                    <a:lnTo>
                      <a:pt x="906675" y="1973549"/>
                    </a:lnTo>
                    <a:cubicBezTo>
                      <a:pt x="914887" y="1970076"/>
                      <a:pt x="923916" y="1968155"/>
                      <a:pt x="933393" y="1968155"/>
                    </a:cubicBezTo>
                    <a:cubicBezTo>
                      <a:pt x="942871" y="1968155"/>
                      <a:pt x="951900" y="1970076"/>
                      <a:pt x="960112" y="1973549"/>
                    </a:cubicBezTo>
                    <a:lnTo>
                      <a:pt x="968397" y="1979135"/>
                    </a:lnTo>
                    <a:lnTo>
                      <a:pt x="1720036" y="1545161"/>
                    </a:lnTo>
                    <a:lnTo>
                      <a:pt x="1718314" y="1536633"/>
                    </a:lnTo>
                    <a:cubicBezTo>
                      <a:pt x="1718314" y="1517678"/>
                      <a:pt x="1725998" y="1500517"/>
                      <a:pt x="1738419" y="1488095"/>
                    </a:cubicBezTo>
                    <a:lnTo>
                      <a:pt x="1746537" y="1482622"/>
                    </a:lnTo>
                    <a:lnTo>
                      <a:pt x="1746537" y="592877"/>
                    </a:lnTo>
                    <a:lnTo>
                      <a:pt x="1737046" y="586478"/>
                    </a:lnTo>
                    <a:cubicBezTo>
                      <a:pt x="1730835" y="580267"/>
                      <a:pt x="1725809" y="572871"/>
                      <a:pt x="1722335" y="564659"/>
                    </a:cubicBezTo>
                    <a:lnTo>
                      <a:pt x="1721986" y="562929"/>
                    </a:lnTo>
                    <a:lnTo>
                      <a:pt x="967179" y="127125"/>
                    </a:lnTo>
                    <a:lnTo>
                      <a:pt x="960112" y="131890"/>
                    </a:lnTo>
                    <a:cubicBezTo>
                      <a:pt x="951900" y="135364"/>
                      <a:pt x="942871" y="137284"/>
                      <a:pt x="933393" y="137284"/>
                    </a:cubicBezTo>
                    <a:cubicBezTo>
                      <a:pt x="923916" y="137284"/>
                      <a:pt x="914887" y="135364"/>
                      <a:pt x="906675" y="131890"/>
                    </a:cubicBezTo>
                    <a:close/>
                    <a:moveTo>
                      <a:pt x="933393" y="0"/>
                    </a:moveTo>
                    <a:cubicBezTo>
                      <a:pt x="971303" y="0"/>
                      <a:pt x="1002035" y="30732"/>
                      <a:pt x="1002035" y="68642"/>
                    </a:cubicBezTo>
                    <a:lnTo>
                      <a:pt x="999295" y="82214"/>
                    </a:lnTo>
                    <a:lnTo>
                      <a:pt x="1727956" y="502885"/>
                    </a:lnTo>
                    <a:lnTo>
                      <a:pt x="1737046" y="489403"/>
                    </a:lnTo>
                    <a:cubicBezTo>
                      <a:pt x="1749468" y="476981"/>
                      <a:pt x="1766629" y="469298"/>
                      <a:pt x="1785584" y="469298"/>
                    </a:cubicBezTo>
                    <a:cubicBezTo>
                      <a:pt x="1823493" y="469298"/>
                      <a:pt x="1854226" y="500030"/>
                      <a:pt x="1854226" y="537941"/>
                    </a:cubicBezTo>
                    <a:cubicBezTo>
                      <a:pt x="1854226" y="566373"/>
                      <a:pt x="1836939" y="590768"/>
                      <a:pt x="1812302" y="601189"/>
                    </a:cubicBezTo>
                    <a:lnTo>
                      <a:pt x="1801510" y="603368"/>
                    </a:lnTo>
                    <a:lnTo>
                      <a:pt x="1801510" y="1470929"/>
                    </a:lnTo>
                    <a:lnTo>
                      <a:pt x="1813676" y="1473385"/>
                    </a:lnTo>
                    <a:cubicBezTo>
                      <a:pt x="1838313" y="1483805"/>
                      <a:pt x="1855599" y="1508201"/>
                      <a:pt x="1855599" y="1536633"/>
                    </a:cubicBezTo>
                    <a:cubicBezTo>
                      <a:pt x="1855599" y="1574543"/>
                      <a:pt x="1824867" y="1605275"/>
                      <a:pt x="1786957" y="1605275"/>
                    </a:cubicBezTo>
                    <a:cubicBezTo>
                      <a:pt x="1777479" y="1605275"/>
                      <a:pt x="1768451" y="1603355"/>
                      <a:pt x="1760238" y="1599881"/>
                    </a:cubicBezTo>
                    <a:lnTo>
                      <a:pt x="1748653" y="1592070"/>
                    </a:lnTo>
                    <a:lnTo>
                      <a:pt x="999560" y="2024536"/>
                    </a:lnTo>
                    <a:lnTo>
                      <a:pt x="1002035" y="2036797"/>
                    </a:lnTo>
                    <a:cubicBezTo>
                      <a:pt x="1002035" y="2074707"/>
                      <a:pt x="971303" y="2105439"/>
                      <a:pt x="933393" y="2105439"/>
                    </a:cubicBezTo>
                    <a:cubicBezTo>
                      <a:pt x="904961" y="2105439"/>
                      <a:pt x="880566" y="2088152"/>
                      <a:pt x="870146" y="2063516"/>
                    </a:cubicBezTo>
                    <a:lnTo>
                      <a:pt x="864773" y="2036903"/>
                    </a:lnTo>
                    <a:lnTo>
                      <a:pt x="101094" y="1596016"/>
                    </a:lnTo>
                    <a:lnTo>
                      <a:pt x="95362" y="1599881"/>
                    </a:lnTo>
                    <a:cubicBezTo>
                      <a:pt x="87149" y="1603354"/>
                      <a:pt x="78120" y="1605275"/>
                      <a:pt x="68643" y="1605275"/>
                    </a:cubicBezTo>
                    <a:cubicBezTo>
                      <a:pt x="30732" y="1605275"/>
                      <a:pt x="0" y="1574542"/>
                      <a:pt x="0" y="1536633"/>
                    </a:cubicBezTo>
                    <a:cubicBezTo>
                      <a:pt x="0" y="1517678"/>
                      <a:pt x="7683" y="1500517"/>
                      <a:pt x="20105" y="1488095"/>
                    </a:cubicBezTo>
                    <a:lnTo>
                      <a:pt x="41401" y="1473737"/>
                    </a:lnTo>
                    <a:lnTo>
                      <a:pt x="41401" y="603165"/>
                    </a:lnTo>
                    <a:lnTo>
                      <a:pt x="20105" y="588806"/>
                    </a:lnTo>
                    <a:cubicBezTo>
                      <a:pt x="7683" y="576385"/>
                      <a:pt x="0" y="559224"/>
                      <a:pt x="0" y="540269"/>
                    </a:cubicBezTo>
                    <a:cubicBezTo>
                      <a:pt x="0" y="502358"/>
                      <a:pt x="30732" y="471626"/>
                      <a:pt x="68643" y="471626"/>
                    </a:cubicBezTo>
                    <a:cubicBezTo>
                      <a:pt x="87598" y="471626"/>
                      <a:pt x="104759" y="479309"/>
                      <a:pt x="117180" y="491731"/>
                    </a:cubicBezTo>
                    <a:lnTo>
                      <a:pt x="121970" y="498835"/>
                    </a:lnTo>
                    <a:lnTo>
                      <a:pt x="864999" y="69870"/>
                    </a:lnTo>
                    <a:lnTo>
                      <a:pt x="864751" y="68642"/>
                    </a:lnTo>
                    <a:cubicBezTo>
                      <a:pt x="864751" y="30732"/>
                      <a:pt x="895483" y="0"/>
                      <a:pt x="9333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1026" name="Picture 2" descr="Global transaction icon outline online Royalty Free Vector">
            <a:extLst>
              <a:ext uri="{FF2B5EF4-FFF2-40B4-BE49-F238E27FC236}">
                <a16:creationId xmlns:a16="http://schemas.microsoft.com/office/drawing/2014/main" id="{8E0FDD84-FDA6-7386-1215-A0DDB01F2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8"/>
          <a:stretch/>
        </p:blipFill>
        <p:spPr bwMode="auto">
          <a:xfrm>
            <a:off x="7158410" y="302760"/>
            <a:ext cx="1272467" cy="12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86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40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ppledVTI">
  <a:themeElements>
    <a:clrScheme name="AnalogousFromRegularSeedRightStep">
      <a:dk1>
        <a:srgbClr val="000000"/>
      </a:dk1>
      <a:lt1>
        <a:srgbClr val="FFFFFF"/>
      </a:lt1>
      <a:dk2>
        <a:srgbClr val="21253B"/>
      </a:dk2>
      <a:lt2>
        <a:srgbClr val="E8E3E2"/>
      </a:lt2>
      <a:accent1>
        <a:srgbClr val="4DAFC3"/>
      </a:accent1>
      <a:accent2>
        <a:srgbClr val="3B6CB1"/>
      </a:accent2>
      <a:accent3>
        <a:srgbClr val="4D4DC3"/>
      </a:accent3>
      <a:accent4>
        <a:srgbClr val="6D3BB1"/>
      </a:accent4>
      <a:accent5>
        <a:srgbClr val="B04DC3"/>
      </a:accent5>
      <a:accent6>
        <a:srgbClr val="B13B93"/>
      </a:accent6>
      <a:hlink>
        <a:srgbClr val="BF553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572</Words>
  <Application>Microsoft Office PowerPoint</Application>
  <PresentationFormat>On-screen Show (16:9)</PresentationFormat>
  <Paragraphs>136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Calibri</vt:lpstr>
      <vt:lpstr>Google Sans</vt:lpstr>
      <vt:lpstr>system-ui</vt:lpstr>
      <vt:lpstr>Aptos Narrow</vt:lpstr>
      <vt:lpstr>Arial</vt:lpstr>
      <vt:lpstr>Arial</vt:lpstr>
      <vt:lpstr>Söhne</vt:lpstr>
      <vt:lpstr>Avenir</vt:lpstr>
      <vt:lpstr>EB Garamond</vt:lpstr>
      <vt:lpstr>Cover and End Slide Master</vt:lpstr>
      <vt:lpstr>Section Break Slide Master</vt:lpstr>
      <vt:lpstr>Contents Slide Master</vt:lpstr>
      <vt:lpstr>DappledVTI</vt:lpstr>
      <vt:lpstr>PowerPoint Presentation</vt:lpstr>
      <vt:lpstr>PowerPoint Presentation</vt:lpstr>
      <vt:lpstr>PowerPoint Presentation</vt:lpstr>
      <vt:lpstr>PowerPoint Presentation</vt:lpstr>
      <vt:lpstr>Rise of Cryptocurrency in Illicit Activities :  Cryptocurrencies are being used in activities like fake dating profiles, ransomware, investment scams, darknet criminal businesses, and Ponzi schemes.   Difficulty in Investigation :  Investigating the flow of cryptocurrency becomes difficult due to various methods of hiding and mixing funds.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Rits Ch</cp:lastModifiedBy>
  <cp:revision>5</cp:revision>
  <dcterms:modified xsi:type="dcterms:W3CDTF">2024-01-18T04:19:55Z</dcterms:modified>
</cp:coreProperties>
</file>